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82" r:id="rId4"/>
    <p:sldId id="270" r:id="rId5"/>
    <p:sldId id="285" r:id="rId6"/>
    <p:sldId id="265" r:id="rId7"/>
    <p:sldId id="268" r:id="rId8"/>
    <p:sldId id="272" r:id="rId9"/>
    <p:sldId id="273" r:id="rId10"/>
    <p:sldId id="274" r:id="rId11"/>
    <p:sldId id="275" r:id="rId12"/>
    <p:sldId id="283" r:id="rId13"/>
    <p:sldId id="281" r:id="rId14"/>
    <p:sldId id="276" r:id="rId15"/>
    <p:sldId id="277" r:id="rId16"/>
    <p:sldId id="278" r:id="rId17"/>
    <p:sldId id="284" r:id="rId18"/>
    <p:sldId id="271" r:id="rId19"/>
    <p:sldId id="280" r:id="rId20"/>
    <p:sldId id="257" r:id="rId21"/>
    <p:sldId id="279" r:id="rId22"/>
    <p:sldId id="256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" panose="02000000000000000000" pitchFamily="2" charset="0"/>
                <a:cs typeface="+mn-cs"/>
              </a:defRPr>
            </a:pPr>
            <a:r>
              <a:rPr lang="en-US" sz="2800" dirty="0">
                <a:latin typeface="+mj-lt"/>
              </a:rPr>
              <a:t>CHART TITLE GOES HERE</a:t>
            </a:r>
          </a:p>
        </c:rich>
      </c:tx>
      <c:layout>
        <c:manualLayout>
          <c:xMode val="edge"/>
          <c:yMode val="edge"/>
          <c:x val="0.14897116868025084"/>
          <c:y val="5.18518706062063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786299613311695"/>
          <c:y val="0.22199154366154392"/>
          <c:w val="0.78510057634217656"/>
          <c:h val="0.41152260134149898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01-41F2-AEFD-B4B53812E7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01-41F2-AEFD-B4B53812E7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01-41F2-AEFD-B4B53812E77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01-41F2-AEFD-B4B53812E77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F01-41F2-AEFD-B4B53812E77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F01-41F2-AEFD-B4B53812E772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F01-41F2-AEFD-B4B53812E77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F01-41F2-AEFD-B4B53812E77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F01-41F2-AEFD-B4B53812E772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F01-41F2-AEFD-B4B53812E772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F01-41F2-AEFD-B4B53812E772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F01-41F2-AEFD-B4B53812E772}"/>
              </c:ext>
            </c:extLst>
          </c:dPt>
          <c:cat>
            <c:strRef>
              <c:f>Лист1!$A$2:$A$13</c:f>
              <c:strCache>
                <c:ptCount val="12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Лист1!$B$2:$B$13</c:f>
              <c:numCache>
                <c:formatCode>General</c:formatCode>
                <c:ptCount val="12"/>
                <c:pt idx="0">
                  <c:v>5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</c:v>
                </c:pt>
                <c:pt idx="6">
                  <c:v>8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3F01-41F2-AEFD-B4B53812E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ko-KR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defRPr>
            </a:pPr>
            <a:endParaRPr lang="ko-KR"/>
          </a:p>
        </c:txPr>
        <c:crossAx val="14431964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2.854240548175753E-2"/>
          <c:y val="0.77370061861238404"/>
          <c:w val="0.90509006030734707"/>
          <c:h val="0.10507932341790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" panose="02000000000000000000" pitchFamily="2" charset="0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" panose="02000000000000000000" pitchFamily="2" charset="0"/>
          <a:ea typeface="Roboto" panose="02000000000000000000" pitchFamily="2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F-4CAB-B0A6-0B7758E84A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F-4CAB-B0A6-0B7758E84A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CF-4CAB-B0A6-0B7758E84A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182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" name="Freeform 6" title="scalloped circle"/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4" name="テキスト ボックス 3"/>
            <p:cNvSpPr txBox="1"/>
            <p:nvPr/>
          </p:nvSpPr>
          <p:spPr>
            <a:xfrm>
              <a:off x="3962679" y="2856155"/>
              <a:ext cx="4337272" cy="1181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5400" b="1" dirty="0">
                  <a:latin typeface="Cooper Black" panose="0208090404030B020404" pitchFamily="18" charset="0"/>
                </a:rPr>
                <a:t>Summer!</a:t>
              </a:r>
              <a:endParaRPr kumimoji="1" lang="ja-JP" altLang="en-US" sz="5400" b="1" dirty="0"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B810193-32E6-4A47-BAB5-FD46478CEF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727" y="2047850"/>
            <a:ext cx="1666593" cy="3608729"/>
          </a:xfrm>
          <a:prstGeom prst="rect">
            <a:avLst/>
          </a:prstGeom>
        </p:spPr>
      </p:pic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기기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사람, 쥐고있는, 손, 전자기기이(가) 표시된 사진&#10;&#10;자동 생성된 설명">
            <a:extLst>
              <a:ext uri="{FF2B5EF4-FFF2-40B4-BE49-F238E27FC236}">
                <a16:creationId xmlns:a16="http://schemas.microsoft.com/office/drawing/2014/main" id="{54D80D70-7ED0-40D9-9186-354BD7107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19" y="1812506"/>
            <a:ext cx="3766517" cy="491341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464F0-CC0A-4F22-B293-53A8092AB77F}"/>
              </a:ext>
            </a:extLst>
          </p:cNvPr>
          <p:cNvSpPr txBox="1">
            <a:spLocks/>
          </p:cNvSpPr>
          <p:nvPr/>
        </p:nvSpPr>
        <p:spPr>
          <a:xfrm>
            <a:off x="852864" y="2296952"/>
            <a:ext cx="485705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</p:spTree>
    <p:extLst>
      <p:ext uri="{BB962C8B-B14F-4D97-AF65-F5344CB8AC3E}">
        <p14:creationId xmlns:p14="http://schemas.microsoft.com/office/powerpoint/2010/main" val="1872700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연간 변화 차트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9" name="Chart 3" descr="Chart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515579"/>
              </p:ext>
            </p:extLst>
          </p:nvPr>
        </p:nvGraphicFramePr>
        <p:xfrm>
          <a:off x="6370032" y="1115653"/>
          <a:ext cx="5517168" cy="6270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F25E62-07DC-495E-9A8F-49DCEB700CB6}"/>
              </a:ext>
            </a:extLst>
          </p:cNvPr>
          <p:cNvSpPr txBox="1">
            <a:spLocks/>
          </p:cNvSpPr>
          <p:nvPr/>
        </p:nvSpPr>
        <p:spPr>
          <a:xfrm>
            <a:off x="852864" y="2296952"/>
            <a:ext cx="485705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</p:spTree>
    <p:extLst>
      <p:ext uri="{BB962C8B-B14F-4D97-AF65-F5344CB8AC3E}">
        <p14:creationId xmlns:p14="http://schemas.microsoft.com/office/powerpoint/2010/main" val="3160538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2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3843288" y="3296183"/>
              <a:ext cx="4576062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216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차트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4D9E972-A2CE-49C1-AD63-44BD0AB4E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715117"/>
              </p:ext>
            </p:extLst>
          </p:nvPr>
        </p:nvGraphicFramePr>
        <p:xfrm>
          <a:off x="6526270" y="1658216"/>
          <a:ext cx="5086898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00AD3B-8439-4023-A815-FFEB6BAFFB53}"/>
              </a:ext>
            </a:extLst>
          </p:cNvPr>
          <p:cNvSpPr txBox="1"/>
          <p:nvPr/>
        </p:nvSpPr>
        <p:spPr>
          <a:xfrm>
            <a:off x="578832" y="3429000"/>
            <a:ext cx="49130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600" dirty="0" err="1"/>
              <a:t>popularised</a:t>
            </a:r>
            <a:r>
              <a:rPr lang="en-US" altLang="ko-KR" sz="1600" dirty="0"/>
              <a:t> in the 1960s with the release of </a:t>
            </a:r>
            <a:r>
              <a:rPr lang="en-US" altLang="ko-KR" sz="1600" dirty="0" err="1"/>
              <a:t>Letraset</a:t>
            </a:r>
            <a:r>
              <a:rPr lang="en-US" altLang="ko-KR" sz="1600" dirty="0"/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12A3C089-185D-4D06-B742-194B12C3FBC7}"/>
              </a:ext>
            </a:extLst>
          </p:cNvPr>
          <p:cNvSpPr/>
          <p:nvPr/>
        </p:nvSpPr>
        <p:spPr>
          <a:xfrm>
            <a:off x="669341" y="1917700"/>
            <a:ext cx="4739522" cy="1219200"/>
          </a:xfrm>
          <a:prstGeom prst="bracketPair">
            <a:avLst/>
          </a:prstGeom>
          <a:ln w="571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886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인포그래픽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E57653B-7F46-4EFA-A08E-593216821ED0}"/>
              </a:ext>
            </a:extLst>
          </p:cNvPr>
          <p:cNvSpPr/>
          <p:nvPr/>
        </p:nvSpPr>
        <p:spPr>
          <a:xfrm rot="5400000">
            <a:off x="186033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21AF6746-7B03-4B30-A9C1-2C072C3354C0}"/>
              </a:ext>
            </a:extLst>
          </p:cNvPr>
          <p:cNvSpPr/>
          <p:nvPr/>
        </p:nvSpPr>
        <p:spPr>
          <a:xfrm>
            <a:off x="186033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D56C15B0-C497-46FB-A088-A736ED9F3B28}"/>
              </a:ext>
            </a:extLst>
          </p:cNvPr>
          <p:cNvSpPr/>
          <p:nvPr/>
        </p:nvSpPr>
        <p:spPr>
          <a:xfrm rot="5400000">
            <a:off x="5113283" y="2296208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DD9F4C8D-70BD-4D91-BED8-175BB8CFA999}"/>
              </a:ext>
            </a:extLst>
          </p:cNvPr>
          <p:cNvSpPr/>
          <p:nvPr/>
        </p:nvSpPr>
        <p:spPr>
          <a:xfrm>
            <a:off x="5113283" y="2296208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EEE4A472-E764-4337-8DD2-74CA62855347}"/>
              </a:ext>
            </a:extLst>
          </p:cNvPr>
          <p:cNvSpPr/>
          <p:nvPr/>
        </p:nvSpPr>
        <p:spPr>
          <a:xfrm rot="5400000">
            <a:off x="8366235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381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00576F38-5553-4329-9A2E-ABCED187AFFC}"/>
              </a:ext>
            </a:extLst>
          </p:cNvPr>
          <p:cNvSpPr/>
          <p:nvPr/>
        </p:nvSpPr>
        <p:spPr>
          <a:xfrm>
            <a:off x="8366235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4EAFD-F054-4FE9-B6A7-7AD575083CDE}"/>
              </a:ext>
            </a:extLst>
          </p:cNvPr>
          <p:cNvSpPr txBox="1"/>
          <p:nvPr/>
        </p:nvSpPr>
        <p:spPr>
          <a:xfrm>
            <a:off x="234034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</a:schemeClr>
                </a:solidFill>
              </a:rPr>
              <a:t>75%</a:t>
            </a:r>
            <a:endParaRPr lang="ko-KR" altLang="en-US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8CA30-FAD9-49F0-9B1A-11D2C5945152}"/>
              </a:ext>
            </a:extLst>
          </p:cNvPr>
          <p:cNvSpPr txBox="1"/>
          <p:nvPr/>
        </p:nvSpPr>
        <p:spPr>
          <a:xfrm>
            <a:off x="5593298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</a:schemeClr>
                </a:solidFill>
              </a:rPr>
              <a:t>67%</a:t>
            </a:r>
            <a:endParaRPr lang="ko-KR" altLang="en-US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43C0C-6AC3-4D11-BDFA-00F7B13536E4}"/>
              </a:ext>
            </a:extLst>
          </p:cNvPr>
          <p:cNvSpPr txBox="1"/>
          <p:nvPr/>
        </p:nvSpPr>
        <p:spPr>
          <a:xfrm>
            <a:off x="8846250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</a:schemeClr>
                </a:solidFill>
              </a:rPr>
              <a:t>51%</a:t>
            </a:r>
            <a:endParaRPr lang="ko-KR" altLang="en-US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1D3A87CB-B9E9-4AA9-8A48-F1E962EF7E5A}"/>
              </a:ext>
            </a:extLst>
          </p:cNvPr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9AE85C1B-A0A4-4B52-B96B-DC63640664D0}"/>
              </a:ext>
            </a:extLst>
          </p:cNvPr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73B7EFDD-2211-4818-9896-D9A3940FE2AC}"/>
              </a:ext>
            </a:extLst>
          </p:cNvPr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A164CD-1564-44DE-868D-C3C58E9680C5}"/>
              </a:ext>
            </a:extLst>
          </p:cNvPr>
          <p:cNvSpPr txBox="1"/>
          <p:nvPr/>
        </p:nvSpPr>
        <p:spPr>
          <a:xfrm>
            <a:off x="2523574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A</a:t>
            </a:r>
            <a:endParaRPr lang="ko-KR" altLang="en-US" sz="4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9129AF-777F-4F1A-B5B3-DF48D52A921B}"/>
              </a:ext>
            </a:extLst>
          </p:cNvPr>
          <p:cNvSpPr txBox="1"/>
          <p:nvPr/>
        </p:nvSpPr>
        <p:spPr>
          <a:xfrm>
            <a:off x="5781651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B</a:t>
            </a:r>
            <a:endParaRPr lang="ko-KR" altLang="en-US" sz="4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01E712-4B5B-4A10-86CA-DF8BE5C5AA18}"/>
              </a:ext>
            </a:extLst>
          </p:cNvPr>
          <p:cNvSpPr txBox="1"/>
          <p:nvPr/>
        </p:nvSpPr>
        <p:spPr>
          <a:xfrm>
            <a:off x="9039728" y="5091920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C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94370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인포그래픽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양쪽 대괄호 25">
            <a:extLst>
              <a:ext uri="{FF2B5EF4-FFF2-40B4-BE49-F238E27FC236}">
                <a16:creationId xmlns:a16="http://schemas.microsoft.com/office/drawing/2014/main" id="{7A6C1B43-7D4D-4AAD-B1E5-8F53B985E7DE}"/>
              </a:ext>
            </a:extLst>
          </p:cNvPr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BB0267D9-EFAC-424C-A9C3-4270D36E3AC5}"/>
              </a:ext>
            </a:extLst>
          </p:cNvPr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대괄호 27">
            <a:extLst>
              <a:ext uri="{FF2B5EF4-FFF2-40B4-BE49-F238E27FC236}">
                <a16:creationId xmlns:a16="http://schemas.microsoft.com/office/drawing/2014/main" id="{C4C45178-7F50-4AB0-94E1-B10BC003D9DE}"/>
              </a:ext>
            </a:extLst>
          </p:cNvPr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5B707B-A456-4038-840F-868BEA725A27}"/>
              </a:ext>
            </a:extLst>
          </p:cNvPr>
          <p:cNvSpPr txBox="1"/>
          <p:nvPr/>
        </p:nvSpPr>
        <p:spPr>
          <a:xfrm>
            <a:off x="2129235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75%</a:t>
            </a:r>
            <a:endParaRPr lang="ko-KR" altLang="en-US" sz="4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6B5E13-844B-4C0A-B712-D08FCDD54950}"/>
              </a:ext>
            </a:extLst>
          </p:cNvPr>
          <p:cNvSpPr txBox="1"/>
          <p:nvPr/>
        </p:nvSpPr>
        <p:spPr>
          <a:xfrm>
            <a:off x="5387313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68%</a:t>
            </a:r>
            <a:endParaRPr lang="ko-KR" altLang="en-US" sz="4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19DCE-505B-48A3-9463-D66D0DF56F81}"/>
              </a:ext>
            </a:extLst>
          </p:cNvPr>
          <p:cNvSpPr txBox="1"/>
          <p:nvPr/>
        </p:nvSpPr>
        <p:spPr>
          <a:xfrm>
            <a:off x="8645389" y="509192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/>
              <a:t>51%</a:t>
            </a:r>
            <a:endParaRPr lang="ko-KR" altLang="en-US" sz="48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E1304AC-E8B7-4E67-A622-F8620C8EC30A}"/>
              </a:ext>
            </a:extLst>
          </p:cNvPr>
          <p:cNvGrpSpPr/>
          <p:nvPr/>
        </p:nvGrpSpPr>
        <p:grpSpPr>
          <a:xfrm>
            <a:off x="1732670" y="2095194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C516C80-0B09-488F-9421-FE6E40CCB2C1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939FB84-AF06-40D4-A9BC-FD6588DD8A7D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C0B5A79-9690-4F7B-B4F4-6EF96640F43F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67FB295-8D40-4A2E-84AF-7ACE617308D4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14FDF0C-3CEF-48D1-A580-6E24BFB9DDFC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52F3A52-EC7C-4346-AB59-BEE2E2151AF2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0193E9-32BC-4317-81CD-3F8EED926E76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98C90D2-F1B3-4E8D-8993-93B47733467F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C66280-DD2E-4A36-8EEF-D13AED25967B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B4D5EA1-BCA6-420D-9C14-7DB7FE93DE44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DB7D1C5-C454-4377-BB4E-3BE62BFF877C}"/>
              </a:ext>
            </a:extLst>
          </p:cNvPr>
          <p:cNvGrpSpPr/>
          <p:nvPr/>
        </p:nvGrpSpPr>
        <p:grpSpPr>
          <a:xfrm>
            <a:off x="1732670" y="2320883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365F750-3C28-45CF-A461-AAB6955429D6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A5DA85-6F8E-416E-A63B-694F81BB3616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A6FE08D-1564-4C37-BBBE-21C468C5CDEE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2151A86-BCC5-430F-96C2-04C9FA88DF5D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9AB9710-57F1-46EF-AD0C-D0D64514F25C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FC364C7-DD91-451A-8748-AB4577982DC0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2371FBA-50A8-4C40-92C8-EF1438570E07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8F65318-985F-4CC0-826E-4470736E46AA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339AB1D-8D5E-47D0-B62D-429345A7B7BF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914EC11-671B-487A-87C0-0185A10DBCA9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CD2E0C-3E4E-4D35-86BD-C6A921A02AEE}"/>
              </a:ext>
            </a:extLst>
          </p:cNvPr>
          <p:cNvGrpSpPr/>
          <p:nvPr/>
        </p:nvGrpSpPr>
        <p:grpSpPr>
          <a:xfrm>
            <a:off x="1732670" y="2546572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499C974-74F1-408A-AA36-81F26023FDFC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CC11A7-47A9-46D7-BE42-B7B5211AF2AC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BF554C7-7A09-4BB8-B795-7F8008C340E4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0A7367B-3576-43A5-BC8E-254FAFB06694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A217BD3-5512-4CEC-9D75-1AA87ABC4654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1078C26-FFB8-439C-8C4B-907A853E82A7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BDE5459-CF9E-4A93-9D59-4577FA5ECDC0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8BDD30D-3C17-4DCD-A399-1856E06D725F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502AE17-E097-44BE-9981-322BA81474FB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ED3B74E-3197-4AE6-B976-027C072EB471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0B32B9D-C034-486F-9261-C63DC6C2F454}"/>
              </a:ext>
            </a:extLst>
          </p:cNvPr>
          <p:cNvGrpSpPr/>
          <p:nvPr/>
        </p:nvGrpSpPr>
        <p:grpSpPr>
          <a:xfrm>
            <a:off x="1732670" y="2772262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42A629F-EBB3-44BF-8AA9-DF97DD570488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EFB8CBF-9D76-4482-B940-2B9E68D245DC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AFCE08D-D06D-4BE2-901B-E9C9DD4AA19E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5D4F0C4-14B4-4E7C-A575-46293DAF970C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FC3E91C-91CA-4EC6-9D0E-540C2A8AFB60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E0DAB737-4DB3-46CF-B5E5-7868FECDFB18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603333C-CF42-4978-A042-1BD9BB218DF7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B21E255-5888-4A44-AEF0-EA71F6856C48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61A2538-3A00-4F31-85D2-15BC7A73D850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90C2DF8-EAEA-4C18-A243-D7C27593C608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1275A01-18C1-4D45-BE4A-FB4161CB2870}"/>
              </a:ext>
            </a:extLst>
          </p:cNvPr>
          <p:cNvGrpSpPr/>
          <p:nvPr/>
        </p:nvGrpSpPr>
        <p:grpSpPr>
          <a:xfrm>
            <a:off x="1732670" y="2997951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808239A2-E93D-45EF-8838-EAC5C4ADD1A1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8B084FF-E837-4735-9E60-D4F0E64FCB15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EBC10A19-562E-43E9-BFB6-99E15B06810E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828C22C5-1667-4373-ADB0-F8C862F4C5BB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8190CD53-2A07-4A3F-8878-C23C4A491A23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EA2F8DBF-12C4-4681-BA45-6E807943999A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40052F2-57D8-490D-A242-77B3C4851AED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A7130157-8268-4494-9A92-7CC7E153023A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F8EE86A-C361-4622-8BE4-19E2A2BECE36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253208E-4A0E-4695-907A-E554C9F9CF29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2403DBD-0506-48EC-88AA-256845C444F4}"/>
              </a:ext>
            </a:extLst>
          </p:cNvPr>
          <p:cNvGrpSpPr/>
          <p:nvPr/>
        </p:nvGrpSpPr>
        <p:grpSpPr>
          <a:xfrm>
            <a:off x="1732670" y="3223640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90B8073-43BA-42DB-AD80-49BFCFDE56E4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DA7CC0B-F53D-4458-910C-7D00938936A4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33BA6386-F919-4D5D-892C-8242E8365B4A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B2CB54D-184A-496E-AAC8-5CAE66E72873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13E6116-4B56-4B26-99B4-1ED52D767DE7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6ED43DF-1420-4E15-98E9-0C6FFBC79A38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E6BBCC9B-981C-4C27-9DCC-37301E558829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570FC7E-5FDE-4F85-B66C-F4261DDB3C46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71483C5-B4E6-4823-B54C-ABF832EE3172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F9D88EA-5DD5-493E-BB8A-F71973DECBA1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C0C5C6F-793C-4534-A9D4-58F9818FC4BC}"/>
              </a:ext>
            </a:extLst>
          </p:cNvPr>
          <p:cNvGrpSpPr/>
          <p:nvPr/>
        </p:nvGrpSpPr>
        <p:grpSpPr>
          <a:xfrm>
            <a:off x="1732670" y="3449329"/>
            <a:ext cx="2273351" cy="191592"/>
            <a:chOff x="1732670" y="2007476"/>
            <a:chExt cx="8873108" cy="747800"/>
          </a:xfrm>
          <a:solidFill>
            <a:schemeClr val="accent2"/>
          </a:solidFill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B8BB77A-9A28-44C3-A77D-7A797FC3039D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A1651AC-A3B6-4076-8128-DEDE9187C2EB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698AA2A3-E831-4ECA-9013-FFC1F53D11D5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701FA634-224F-4536-8F53-B9369D91F56C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9F2DD8A-95E6-4E50-8CAF-BE240E7E68BA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6FF3EFB-D968-49AB-BF35-4CF7B725F334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89703121-FD90-489A-A1EC-F6733AD96A47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F6D53FA-B680-468D-B4FB-8D6D5BE1E795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65CA6CA3-B919-4F7B-8624-1EED09C3EC59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AA5CD954-97B7-486F-9C47-EF3EB28A0D29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3" name="타원 112">
            <a:extLst>
              <a:ext uri="{FF2B5EF4-FFF2-40B4-BE49-F238E27FC236}">
                <a16:creationId xmlns:a16="http://schemas.microsoft.com/office/drawing/2014/main" id="{FD2780B8-452B-4382-A3B7-96832F0D9EA5}"/>
              </a:ext>
            </a:extLst>
          </p:cNvPr>
          <p:cNvSpPr/>
          <p:nvPr/>
        </p:nvSpPr>
        <p:spPr>
          <a:xfrm>
            <a:off x="1732670" y="367501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C025E86-9A86-46B5-9555-9567A4EC1E38}"/>
              </a:ext>
            </a:extLst>
          </p:cNvPr>
          <p:cNvSpPr/>
          <p:nvPr/>
        </p:nvSpPr>
        <p:spPr>
          <a:xfrm>
            <a:off x="1963977" y="367501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74AB184-D98D-4DED-A553-466861A3667B}"/>
              </a:ext>
            </a:extLst>
          </p:cNvPr>
          <p:cNvSpPr/>
          <p:nvPr/>
        </p:nvSpPr>
        <p:spPr>
          <a:xfrm>
            <a:off x="2195283" y="367501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2BD09CA-2D28-4010-9126-B933952DCCCE}"/>
              </a:ext>
            </a:extLst>
          </p:cNvPr>
          <p:cNvSpPr/>
          <p:nvPr/>
        </p:nvSpPr>
        <p:spPr>
          <a:xfrm>
            <a:off x="2426590" y="367501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F08F0E8-7F9B-40FF-85C5-53B848AE57DC}"/>
              </a:ext>
            </a:extLst>
          </p:cNvPr>
          <p:cNvSpPr/>
          <p:nvPr/>
        </p:nvSpPr>
        <p:spPr>
          <a:xfrm>
            <a:off x="2657896" y="367501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E49B591F-0792-433B-BD1B-3B7B53A1027F}"/>
              </a:ext>
            </a:extLst>
          </p:cNvPr>
          <p:cNvSpPr/>
          <p:nvPr/>
        </p:nvSpPr>
        <p:spPr>
          <a:xfrm>
            <a:off x="2889203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358DA213-7F61-4FF9-8C57-08E537EBB73F}"/>
              </a:ext>
            </a:extLst>
          </p:cNvPr>
          <p:cNvSpPr/>
          <p:nvPr/>
        </p:nvSpPr>
        <p:spPr>
          <a:xfrm>
            <a:off x="3120510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4D8C69B-7F09-4762-A196-CEF38C335DD2}"/>
              </a:ext>
            </a:extLst>
          </p:cNvPr>
          <p:cNvSpPr/>
          <p:nvPr/>
        </p:nvSpPr>
        <p:spPr>
          <a:xfrm>
            <a:off x="3351816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01A2CE0-CE5D-47CD-B51C-93862940BDAE}"/>
              </a:ext>
            </a:extLst>
          </p:cNvPr>
          <p:cNvSpPr/>
          <p:nvPr/>
        </p:nvSpPr>
        <p:spPr>
          <a:xfrm>
            <a:off x="3583123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C3B5A32-5653-4DF2-B09A-C18B53BE144A}"/>
              </a:ext>
            </a:extLst>
          </p:cNvPr>
          <p:cNvSpPr/>
          <p:nvPr/>
        </p:nvSpPr>
        <p:spPr>
          <a:xfrm>
            <a:off x="3814430" y="367501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7D4944D-406C-46C1-B3A6-9FBE4DEFF851}"/>
              </a:ext>
            </a:extLst>
          </p:cNvPr>
          <p:cNvGrpSpPr/>
          <p:nvPr/>
        </p:nvGrpSpPr>
        <p:grpSpPr>
          <a:xfrm>
            <a:off x="1732670" y="3900707"/>
            <a:ext cx="2273351" cy="191592"/>
            <a:chOff x="1732670" y="2007476"/>
            <a:chExt cx="8873108" cy="747800"/>
          </a:xfrm>
          <a:solidFill>
            <a:schemeClr val="bg1">
              <a:lumMod val="95000"/>
            </a:schemeClr>
          </a:solidFill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9CB49852-F617-4F41-945D-B01272B93CB0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8B726762-E239-4BCF-8B8B-7784102FE58F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1851826-163E-46D3-AEF1-E344956A63F9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F28956B-02EA-4A91-8868-DB642FF35A61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01B97C9-2328-4B57-87B7-1C49593799C6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93424E46-C6F9-495B-84C0-0219B970954D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46591BCC-5456-48FB-9731-C39BF3702329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C34983AE-0B61-4ED3-B94D-60820292F3A3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3994123-3B67-4ED6-ACC4-47817E696C2B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141ECD0-4BE9-4295-9B83-999730739ACB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26A2B9-21CC-479C-BF91-B5A20AC594C7}"/>
              </a:ext>
            </a:extLst>
          </p:cNvPr>
          <p:cNvGrpSpPr/>
          <p:nvPr/>
        </p:nvGrpSpPr>
        <p:grpSpPr>
          <a:xfrm>
            <a:off x="1732670" y="4126397"/>
            <a:ext cx="2273351" cy="191592"/>
            <a:chOff x="1732670" y="2007476"/>
            <a:chExt cx="8873108" cy="747800"/>
          </a:xfrm>
          <a:solidFill>
            <a:schemeClr val="bg1">
              <a:lumMod val="95000"/>
            </a:schemeClr>
          </a:solidFill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63BDB3C3-65FF-442C-B0C1-0D630053DF27}"/>
                </a:ext>
              </a:extLst>
            </p:cNvPr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59E981C-8D12-4C22-A262-710ADB1D2E12}"/>
                </a:ext>
              </a:extLst>
            </p:cNvPr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0FB2BB2C-14C2-43DB-851A-E4DE0C3D106B}"/>
                </a:ext>
              </a:extLst>
            </p:cNvPr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7788BF4C-6689-467A-8BE9-87D9DA74FCE3}"/>
                </a:ext>
              </a:extLst>
            </p:cNvPr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C05E419A-27B1-4DC2-8F01-BD5FEE656D9E}"/>
                </a:ext>
              </a:extLst>
            </p:cNvPr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5FAC4778-FDA5-4D8E-8BB9-55ACF982EA29}"/>
                </a:ext>
              </a:extLst>
            </p:cNvPr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F076828A-AB5D-4A76-BAF0-1AD3C93569B4}"/>
                </a:ext>
              </a:extLst>
            </p:cNvPr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B689AC30-5078-4717-BEE1-132EA027F251}"/>
                </a:ext>
              </a:extLst>
            </p:cNvPr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36EE7D5A-B2BE-4283-9C59-D37DA9E20383}"/>
                </a:ext>
              </a:extLst>
            </p:cNvPr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69EEA00C-88A8-4F0D-9F48-DDF1C07CC847}"/>
                </a:ext>
              </a:extLst>
            </p:cNvPr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타원 144">
            <a:extLst>
              <a:ext uri="{FF2B5EF4-FFF2-40B4-BE49-F238E27FC236}">
                <a16:creationId xmlns:a16="http://schemas.microsoft.com/office/drawing/2014/main" id="{1F579EBA-84D7-4F35-87EB-8E9DE3D9B3EB}"/>
              </a:ext>
            </a:extLst>
          </p:cNvPr>
          <p:cNvSpPr/>
          <p:nvPr/>
        </p:nvSpPr>
        <p:spPr>
          <a:xfrm>
            <a:off x="4959323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387016DF-2F02-473B-A8A2-8592F7BDD19A}"/>
              </a:ext>
            </a:extLst>
          </p:cNvPr>
          <p:cNvSpPr/>
          <p:nvPr/>
        </p:nvSpPr>
        <p:spPr>
          <a:xfrm>
            <a:off x="5190630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E9EB58C9-B767-4F5F-AD0F-01677771F57D}"/>
              </a:ext>
            </a:extLst>
          </p:cNvPr>
          <p:cNvSpPr/>
          <p:nvPr/>
        </p:nvSpPr>
        <p:spPr>
          <a:xfrm>
            <a:off x="5421936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C18292E-58A8-4AEC-ADDE-6FB0F2FB71D3}"/>
              </a:ext>
            </a:extLst>
          </p:cNvPr>
          <p:cNvSpPr/>
          <p:nvPr/>
        </p:nvSpPr>
        <p:spPr>
          <a:xfrm>
            <a:off x="5653243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F844CD6A-9ABB-4DAC-99CF-26316267CAAB}"/>
              </a:ext>
            </a:extLst>
          </p:cNvPr>
          <p:cNvSpPr/>
          <p:nvPr/>
        </p:nvSpPr>
        <p:spPr>
          <a:xfrm>
            <a:off x="5884549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A95724C-8579-4891-A5C7-99947ACC58C0}"/>
              </a:ext>
            </a:extLst>
          </p:cNvPr>
          <p:cNvSpPr/>
          <p:nvPr/>
        </p:nvSpPr>
        <p:spPr>
          <a:xfrm>
            <a:off x="6115856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56CEE09-FAD0-4ED5-B59D-48D77CF5827A}"/>
              </a:ext>
            </a:extLst>
          </p:cNvPr>
          <p:cNvSpPr/>
          <p:nvPr/>
        </p:nvSpPr>
        <p:spPr>
          <a:xfrm>
            <a:off x="6347163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3A48C640-33FF-46D1-A5C3-7CABF33E0F74}"/>
              </a:ext>
            </a:extLst>
          </p:cNvPr>
          <p:cNvSpPr/>
          <p:nvPr/>
        </p:nvSpPr>
        <p:spPr>
          <a:xfrm>
            <a:off x="6578469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53C7ECD4-B48B-4338-A57B-E38E8EC9D875}"/>
              </a:ext>
            </a:extLst>
          </p:cNvPr>
          <p:cNvSpPr/>
          <p:nvPr/>
        </p:nvSpPr>
        <p:spPr>
          <a:xfrm>
            <a:off x="6809776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D30C5335-A4B2-4952-A1F1-3CA5C147FC0D}"/>
              </a:ext>
            </a:extLst>
          </p:cNvPr>
          <p:cNvSpPr/>
          <p:nvPr/>
        </p:nvSpPr>
        <p:spPr>
          <a:xfrm>
            <a:off x="7041083" y="2097272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AB2287A-E952-4B87-B5A7-3F82EC9A804D}"/>
              </a:ext>
            </a:extLst>
          </p:cNvPr>
          <p:cNvSpPr/>
          <p:nvPr/>
        </p:nvSpPr>
        <p:spPr>
          <a:xfrm>
            <a:off x="4959323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133E580-04FC-4939-8E7B-CFF0F15867B9}"/>
              </a:ext>
            </a:extLst>
          </p:cNvPr>
          <p:cNvSpPr/>
          <p:nvPr/>
        </p:nvSpPr>
        <p:spPr>
          <a:xfrm>
            <a:off x="5190630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94A7BDA-92EA-4AF3-83BD-EADB0F1DC416}"/>
              </a:ext>
            </a:extLst>
          </p:cNvPr>
          <p:cNvSpPr/>
          <p:nvPr/>
        </p:nvSpPr>
        <p:spPr>
          <a:xfrm>
            <a:off x="5421936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B385BD8-84A1-45A8-8552-C39127835399}"/>
              </a:ext>
            </a:extLst>
          </p:cNvPr>
          <p:cNvSpPr/>
          <p:nvPr/>
        </p:nvSpPr>
        <p:spPr>
          <a:xfrm>
            <a:off x="5653243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CEE48DBE-4F3F-4148-BE53-B9323BB98B03}"/>
              </a:ext>
            </a:extLst>
          </p:cNvPr>
          <p:cNvSpPr/>
          <p:nvPr/>
        </p:nvSpPr>
        <p:spPr>
          <a:xfrm>
            <a:off x="5884549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5988964D-DAC5-4731-8F6F-57AF47947357}"/>
              </a:ext>
            </a:extLst>
          </p:cNvPr>
          <p:cNvSpPr/>
          <p:nvPr/>
        </p:nvSpPr>
        <p:spPr>
          <a:xfrm>
            <a:off x="6115856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603E520-B558-4B8A-8DAF-1F9DAE399B91}"/>
              </a:ext>
            </a:extLst>
          </p:cNvPr>
          <p:cNvSpPr/>
          <p:nvPr/>
        </p:nvSpPr>
        <p:spPr>
          <a:xfrm>
            <a:off x="6347163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236767DC-822A-4F1D-8251-37565637272A}"/>
              </a:ext>
            </a:extLst>
          </p:cNvPr>
          <p:cNvSpPr/>
          <p:nvPr/>
        </p:nvSpPr>
        <p:spPr>
          <a:xfrm>
            <a:off x="6578469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0E7B111C-579D-4FAB-89A1-AE77A9D9BCD4}"/>
              </a:ext>
            </a:extLst>
          </p:cNvPr>
          <p:cNvSpPr/>
          <p:nvPr/>
        </p:nvSpPr>
        <p:spPr>
          <a:xfrm>
            <a:off x="6809776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E0D5211-F2B0-4A59-8458-48848275A2D8}"/>
              </a:ext>
            </a:extLst>
          </p:cNvPr>
          <p:cNvSpPr/>
          <p:nvPr/>
        </p:nvSpPr>
        <p:spPr>
          <a:xfrm>
            <a:off x="7041083" y="2322961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B4D57815-D97A-48A6-B9BF-A4BC10A9B6DA}"/>
              </a:ext>
            </a:extLst>
          </p:cNvPr>
          <p:cNvSpPr/>
          <p:nvPr/>
        </p:nvSpPr>
        <p:spPr>
          <a:xfrm>
            <a:off x="4959323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E62DF271-507C-4F7A-A748-DEBC71541231}"/>
              </a:ext>
            </a:extLst>
          </p:cNvPr>
          <p:cNvSpPr/>
          <p:nvPr/>
        </p:nvSpPr>
        <p:spPr>
          <a:xfrm>
            <a:off x="5190630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20546B0-F1BC-4908-80F0-42BDABA067B5}"/>
              </a:ext>
            </a:extLst>
          </p:cNvPr>
          <p:cNvSpPr/>
          <p:nvPr/>
        </p:nvSpPr>
        <p:spPr>
          <a:xfrm>
            <a:off x="5421936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6EAF04B-B3BD-49CF-A53A-C5F4C8B6238F}"/>
              </a:ext>
            </a:extLst>
          </p:cNvPr>
          <p:cNvSpPr/>
          <p:nvPr/>
        </p:nvSpPr>
        <p:spPr>
          <a:xfrm>
            <a:off x="5653243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767759E9-F348-4477-8716-138173976E35}"/>
              </a:ext>
            </a:extLst>
          </p:cNvPr>
          <p:cNvSpPr/>
          <p:nvPr/>
        </p:nvSpPr>
        <p:spPr>
          <a:xfrm>
            <a:off x="5884549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3B95960-D91C-41BF-8563-504140D54406}"/>
              </a:ext>
            </a:extLst>
          </p:cNvPr>
          <p:cNvSpPr/>
          <p:nvPr/>
        </p:nvSpPr>
        <p:spPr>
          <a:xfrm>
            <a:off x="6115856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259822C-0753-4E53-9E6A-E02AB0FF3D09}"/>
              </a:ext>
            </a:extLst>
          </p:cNvPr>
          <p:cNvSpPr/>
          <p:nvPr/>
        </p:nvSpPr>
        <p:spPr>
          <a:xfrm>
            <a:off x="6347163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137646E-F8B6-4CFE-9797-5B23E8AC4BC3}"/>
              </a:ext>
            </a:extLst>
          </p:cNvPr>
          <p:cNvSpPr/>
          <p:nvPr/>
        </p:nvSpPr>
        <p:spPr>
          <a:xfrm>
            <a:off x="6578469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D38CF11-BBE8-44C5-96E1-558B478CBB7A}"/>
              </a:ext>
            </a:extLst>
          </p:cNvPr>
          <p:cNvSpPr/>
          <p:nvPr/>
        </p:nvSpPr>
        <p:spPr>
          <a:xfrm>
            <a:off x="6809776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4099C4C-A9EA-4385-84B8-70A4927BB2DD}"/>
              </a:ext>
            </a:extLst>
          </p:cNvPr>
          <p:cNvSpPr/>
          <p:nvPr/>
        </p:nvSpPr>
        <p:spPr>
          <a:xfrm>
            <a:off x="7041083" y="25486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F96C6C66-B000-4B5E-A824-51FF7303EBBE}"/>
              </a:ext>
            </a:extLst>
          </p:cNvPr>
          <p:cNvSpPr/>
          <p:nvPr/>
        </p:nvSpPr>
        <p:spPr>
          <a:xfrm>
            <a:off x="4959323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AB1B3603-FA29-474A-BC8B-69D3D69510F7}"/>
              </a:ext>
            </a:extLst>
          </p:cNvPr>
          <p:cNvSpPr/>
          <p:nvPr/>
        </p:nvSpPr>
        <p:spPr>
          <a:xfrm>
            <a:off x="5190630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A893030-4AEF-40EB-BBDB-67342CE823BE}"/>
              </a:ext>
            </a:extLst>
          </p:cNvPr>
          <p:cNvSpPr/>
          <p:nvPr/>
        </p:nvSpPr>
        <p:spPr>
          <a:xfrm>
            <a:off x="5421936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B5B36069-0F23-42A5-A27A-BB3F69541648}"/>
              </a:ext>
            </a:extLst>
          </p:cNvPr>
          <p:cNvSpPr/>
          <p:nvPr/>
        </p:nvSpPr>
        <p:spPr>
          <a:xfrm>
            <a:off x="5653243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0AFBFDB0-029D-4D7A-A953-B097260367DB}"/>
              </a:ext>
            </a:extLst>
          </p:cNvPr>
          <p:cNvSpPr/>
          <p:nvPr/>
        </p:nvSpPr>
        <p:spPr>
          <a:xfrm>
            <a:off x="5884549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E27D564-05ED-403E-979D-2644BD26E971}"/>
              </a:ext>
            </a:extLst>
          </p:cNvPr>
          <p:cNvSpPr/>
          <p:nvPr/>
        </p:nvSpPr>
        <p:spPr>
          <a:xfrm>
            <a:off x="6115856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5F11F9F-43D4-4A5B-A31D-264100BD009E}"/>
              </a:ext>
            </a:extLst>
          </p:cNvPr>
          <p:cNvSpPr/>
          <p:nvPr/>
        </p:nvSpPr>
        <p:spPr>
          <a:xfrm>
            <a:off x="6347163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C584EFA0-63A6-49C3-AA89-919B318411DF}"/>
              </a:ext>
            </a:extLst>
          </p:cNvPr>
          <p:cNvSpPr/>
          <p:nvPr/>
        </p:nvSpPr>
        <p:spPr>
          <a:xfrm>
            <a:off x="6578469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4CA242B1-9424-448C-84E3-B8623D2A85D5}"/>
              </a:ext>
            </a:extLst>
          </p:cNvPr>
          <p:cNvSpPr/>
          <p:nvPr/>
        </p:nvSpPr>
        <p:spPr>
          <a:xfrm>
            <a:off x="6809776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7A066BA-E248-472B-A23F-003E66ED8114}"/>
              </a:ext>
            </a:extLst>
          </p:cNvPr>
          <p:cNvSpPr/>
          <p:nvPr/>
        </p:nvSpPr>
        <p:spPr>
          <a:xfrm>
            <a:off x="7041083" y="277434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9A13738-9C29-4FE7-8F03-09A3D4254644}"/>
              </a:ext>
            </a:extLst>
          </p:cNvPr>
          <p:cNvSpPr/>
          <p:nvPr/>
        </p:nvSpPr>
        <p:spPr>
          <a:xfrm>
            <a:off x="4959323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155EB98A-7CCD-465C-90E0-60E747A40761}"/>
              </a:ext>
            </a:extLst>
          </p:cNvPr>
          <p:cNvSpPr/>
          <p:nvPr/>
        </p:nvSpPr>
        <p:spPr>
          <a:xfrm>
            <a:off x="5190630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8DE8793B-7A07-49E0-9811-36628BC785E7}"/>
              </a:ext>
            </a:extLst>
          </p:cNvPr>
          <p:cNvSpPr/>
          <p:nvPr/>
        </p:nvSpPr>
        <p:spPr>
          <a:xfrm>
            <a:off x="5421936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D2C1287-22ED-4954-9F6F-CCB4E2E58D81}"/>
              </a:ext>
            </a:extLst>
          </p:cNvPr>
          <p:cNvSpPr/>
          <p:nvPr/>
        </p:nvSpPr>
        <p:spPr>
          <a:xfrm>
            <a:off x="5653243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A7687634-8410-48CB-9C64-3182CE022F58}"/>
              </a:ext>
            </a:extLst>
          </p:cNvPr>
          <p:cNvSpPr/>
          <p:nvPr/>
        </p:nvSpPr>
        <p:spPr>
          <a:xfrm>
            <a:off x="5884549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BE53C3A-C390-4BE5-AE83-87152B2F7C92}"/>
              </a:ext>
            </a:extLst>
          </p:cNvPr>
          <p:cNvSpPr/>
          <p:nvPr/>
        </p:nvSpPr>
        <p:spPr>
          <a:xfrm>
            <a:off x="6115856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615CB612-251B-4540-B3A1-B8B760CE81D3}"/>
              </a:ext>
            </a:extLst>
          </p:cNvPr>
          <p:cNvSpPr/>
          <p:nvPr/>
        </p:nvSpPr>
        <p:spPr>
          <a:xfrm>
            <a:off x="6347163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624CF97-1579-45F3-9271-824F57FBE41F}"/>
              </a:ext>
            </a:extLst>
          </p:cNvPr>
          <p:cNvSpPr/>
          <p:nvPr/>
        </p:nvSpPr>
        <p:spPr>
          <a:xfrm>
            <a:off x="6578469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DA6A1EEB-DED6-4DC4-85EE-137BF4364CF1}"/>
              </a:ext>
            </a:extLst>
          </p:cNvPr>
          <p:cNvSpPr/>
          <p:nvPr/>
        </p:nvSpPr>
        <p:spPr>
          <a:xfrm>
            <a:off x="6809776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76A3C88-A55C-47D0-AB45-286EB06F8D27}"/>
              </a:ext>
            </a:extLst>
          </p:cNvPr>
          <p:cNvSpPr/>
          <p:nvPr/>
        </p:nvSpPr>
        <p:spPr>
          <a:xfrm>
            <a:off x="7041083" y="300002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5856F113-F68C-4740-9EE1-53D993EC4B5F}"/>
              </a:ext>
            </a:extLst>
          </p:cNvPr>
          <p:cNvSpPr/>
          <p:nvPr/>
        </p:nvSpPr>
        <p:spPr>
          <a:xfrm>
            <a:off x="4959323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EB54271C-015D-45E9-B530-7261A1F23494}"/>
              </a:ext>
            </a:extLst>
          </p:cNvPr>
          <p:cNvSpPr/>
          <p:nvPr/>
        </p:nvSpPr>
        <p:spPr>
          <a:xfrm>
            <a:off x="5190630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A6A63330-198C-442A-A3E5-ADAB9FD7C800}"/>
              </a:ext>
            </a:extLst>
          </p:cNvPr>
          <p:cNvSpPr/>
          <p:nvPr/>
        </p:nvSpPr>
        <p:spPr>
          <a:xfrm>
            <a:off x="5421936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7E4B8AD-041E-4C49-AF62-AF4449D44A57}"/>
              </a:ext>
            </a:extLst>
          </p:cNvPr>
          <p:cNvSpPr/>
          <p:nvPr/>
        </p:nvSpPr>
        <p:spPr>
          <a:xfrm>
            <a:off x="5653243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0C97C2B-5C8C-4CF0-965B-F66196E04B96}"/>
              </a:ext>
            </a:extLst>
          </p:cNvPr>
          <p:cNvSpPr/>
          <p:nvPr/>
        </p:nvSpPr>
        <p:spPr>
          <a:xfrm>
            <a:off x="5884549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6B8CA9D-E81C-443F-8A70-44F5ACF000A9}"/>
              </a:ext>
            </a:extLst>
          </p:cNvPr>
          <p:cNvSpPr/>
          <p:nvPr/>
        </p:nvSpPr>
        <p:spPr>
          <a:xfrm>
            <a:off x="6115856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49176B8F-722B-4477-9AFD-C2A96A02C251}"/>
              </a:ext>
            </a:extLst>
          </p:cNvPr>
          <p:cNvSpPr/>
          <p:nvPr/>
        </p:nvSpPr>
        <p:spPr>
          <a:xfrm>
            <a:off x="6347163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BF536801-A96E-4927-879D-324510ECBB35}"/>
              </a:ext>
            </a:extLst>
          </p:cNvPr>
          <p:cNvSpPr/>
          <p:nvPr/>
        </p:nvSpPr>
        <p:spPr>
          <a:xfrm>
            <a:off x="6578469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B89A9856-57F2-411F-8877-9E708537A334}"/>
              </a:ext>
            </a:extLst>
          </p:cNvPr>
          <p:cNvSpPr/>
          <p:nvPr/>
        </p:nvSpPr>
        <p:spPr>
          <a:xfrm>
            <a:off x="6809776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1F4BDCB-F222-4B3B-8014-7E18ED629B2F}"/>
              </a:ext>
            </a:extLst>
          </p:cNvPr>
          <p:cNvSpPr/>
          <p:nvPr/>
        </p:nvSpPr>
        <p:spPr>
          <a:xfrm>
            <a:off x="7041083" y="32257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DE22CC72-A0CB-4E86-B313-F1F02937737E}"/>
              </a:ext>
            </a:extLst>
          </p:cNvPr>
          <p:cNvSpPr/>
          <p:nvPr/>
        </p:nvSpPr>
        <p:spPr>
          <a:xfrm>
            <a:off x="4959323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0B2F6BB9-A2A7-45F3-B93B-B0FFF0E51AD2}"/>
              </a:ext>
            </a:extLst>
          </p:cNvPr>
          <p:cNvSpPr/>
          <p:nvPr/>
        </p:nvSpPr>
        <p:spPr>
          <a:xfrm>
            <a:off x="5190630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0C80014-9495-4412-8A54-3B56BE43F8D2}"/>
              </a:ext>
            </a:extLst>
          </p:cNvPr>
          <p:cNvSpPr/>
          <p:nvPr/>
        </p:nvSpPr>
        <p:spPr>
          <a:xfrm>
            <a:off x="5421936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C8EB31E-B8A9-4208-98E1-C5CD5E6805DC}"/>
              </a:ext>
            </a:extLst>
          </p:cNvPr>
          <p:cNvSpPr/>
          <p:nvPr/>
        </p:nvSpPr>
        <p:spPr>
          <a:xfrm>
            <a:off x="5653243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F810A9A-F764-474E-AF67-032D3E8CA361}"/>
              </a:ext>
            </a:extLst>
          </p:cNvPr>
          <p:cNvSpPr/>
          <p:nvPr/>
        </p:nvSpPr>
        <p:spPr>
          <a:xfrm>
            <a:off x="5884549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4D159EF0-01CD-4C58-9E47-FB5709648871}"/>
              </a:ext>
            </a:extLst>
          </p:cNvPr>
          <p:cNvSpPr/>
          <p:nvPr/>
        </p:nvSpPr>
        <p:spPr>
          <a:xfrm>
            <a:off x="6115856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A2F1056A-9558-4B52-90F6-107FED823B3F}"/>
              </a:ext>
            </a:extLst>
          </p:cNvPr>
          <p:cNvSpPr/>
          <p:nvPr/>
        </p:nvSpPr>
        <p:spPr>
          <a:xfrm>
            <a:off x="6347163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33159342-3AF8-45B3-97D1-9805172E51B5}"/>
              </a:ext>
            </a:extLst>
          </p:cNvPr>
          <p:cNvSpPr/>
          <p:nvPr/>
        </p:nvSpPr>
        <p:spPr>
          <a:xfrm>
            <a:off x="6578469" y="34514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DE643922-2816-41E3-9DA4-AF3C8446BE4B}"/>
              </a:ext>
            </a:extLst>
          </p:cNvPr>
          <p:cNvSpPr/>
          <p:nvPr/>
        </p:nvSpPr>
        <p:spPr>
          <a:xfrm>
            <a:off x="6809776" y="345140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2F49C9A-703D-4E15-8C6C-C18032C3424D}"/>
              </a:ext>
            </a:extLst>
          </p:cNvPr>
          <p:cNvSpPr/>
          <p:nvPr/>
        </p:nvSpPr>
        <p:spPr>
          <a:xfrm>
            <a:off x="7041083" y="3451407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AF513C1-4915-4D63-AA28-E4AE57583685}"/>
              </a:ext>
            </a:extLst>
          </p:cNvPr>
          <p:cNvSpPr/>
          <p:nvPr/>
        </p:nvSpPr>
        <p:spPr>
          <a:xfrm>
            <a:off x="495932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C1F51EF8-7406-4ADA-BD12-2B325E1BC690}"/>
              </a:ext>
            </a:extLst>
          </p:cNvPr>
          <p:cNvSpPr/>
          <p:nvPr/>
        </p:nvSpPr>
        <p:spPr>
          <a:xfrm>
            <a:off x="5190630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57833DDC-0EC6-49D0-939A-D85F133CBB53}"/>
              </a:ext>
            </a:extLst>
          </p:cNvPr>
          <p:cNvSpPr/>
          <p:nvPr/>
        </p:nvSpPr>
        <p:spPr>
          <a:xfrm>
            <a:off x="542193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7E96AD19-C90A-4E8B-A11B-14E30A812DD2}"/>
              </a:ext>
            </a:extLst>
          </p:cNvPr>
          <p:cNvSpPr/>
          <p:nvPr/>
        </p:nvSpPr>
        <p:spPr>
          <a:xfrm>
            <a:off x="565324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0C126A1-D19E-4A90-BE15-B611ED91809F}"/>
              </a:ext>
            </a:extLst>
          </p:cNvPr>
          <p:cNvSpPr/>
          <p:nvPr/>
        </p:nvSpPr>
        <p:spPr>
          <a:xfrm>
            <a:off x="5884549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9A03C6FE-5899-4521-953E-CCC4778668B1}"/>
              </a:ext>
            </a:extLst>
          </p:cNvPr>
          <p:cNvSpPr/>
          <p:nvPr/>
        </p:nvSpPr>
        <p:spPr>
          <a:xfrm>
            <a:off x="611585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A6B679B-E460-4B84-86A4-7658BE6FD589}"/>
              </a:ext>
            </a:extLst>
          </p:cNvPr>
          <p:cNvSpPr/>
          <p:nvPr/>
        </p:nvSpPr>
        <p:spPr>
          <a:xfrm>
            <a:off x="634716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A2137DA4-768B-4541-AEC3-C6B0958D18C5}"/>
              </a:ext>
            </a:extLst>
          </p:cNvPr>
          <p:cNvSpPr/>
          <p:nvPr/>
        </p:nvSpPr>
        <p:spPr>
          <a:xfrm>
            <a:off x="6578469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41BDCDE-944F-4C91-A416-364418214678}"/>
              </a:ext>
            </a:extLst>
          </p:cNvPr>
          <p:cNvSpPr/>
          <p:nvPr/>
        </p:nvSpPr>
        <p:spPr>
          <a:xfrm>
            <a:off x="6809776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291E75E-10DE-4CAA-AA95-4ECC8D888950}"/>
              </a:ext>
            </a:extLst>
          </p:cNvPr>
          <p:cNvSpPr/>
          <p:nvPr/>
        </p:nvSpPr>
        <p:spPr>
          <a:xfrm>
            <a:off x="7041083" y="367709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13502473-9AD0-44B0-A3F4-3FD7C20D86D2}"/>
              </a:ext>
            </a:extLst>
          </p:cNvPr>
          <p:cNvSpPr/>
          <p:nvPr/>
        </p:nvSpPr>
        <p:spPr>
          <a:xfrm>
            <a:off x="495932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424BBC88-03F2-4BCA-8D9D-99467F063EE4}"/>
              </a:ext>
            </a:extLst>
          </p:cNvPr>
          <p:cNvSpPr/>
          <p:nvPr/>
        </p:nvSpPr>
        <p:spPr>
          <a:xfrm>
            <a:off x="5190630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35C7BA8C-35CB-49B6-B1F7-1CE966FA3ABA}"/>
              </a:ext>
            </a:extLst>
          </p:cNvPr>
          <p:cNvSpPr/>
          <p:nvPr/>
        </p:nvSpPr>
        <p:spPr>
          <a:xfrm>
            <a:off x="542193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1C0CB51-A47C-46CE-9CA9-22630844E4FD}"/>
              </a:ext>
            </a:extLst>
          </p:cNvPr>
          <p:cNvSpPr/>
          <p:nvPr/>
        </p:nvSpPr>
        <p:spPr>
          <a:xfrm>
            <a:off x="565324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61A39F08-2379-43BB-92C5-CE8C6B769C43}"/>
              </a:ext>
            </a:extLst>
          </p:cNvPr>
          <p:cNvSpPr/>
          <p:nvPr/>
        </p:nvSpPr>
        <p:spPr>
          <a:xfrm>
            <a:off x="5884549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45961844-3AF4-4171-A4B8-118334769544}"/>
              </a:ext>
            </a:extLst>
          </p:cNvPr>
          <p:cNvSpPr/>
          <p:nvPr/>
        </p:nvSpPr>
        <p:spPr>
          <a:xfrm>
            <a:off x="611585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41A63EDA-0CA7-4E1F-9D17-DD80FC28C197}"/>
              </a:ext>
            </a:extLst>
          </p:cNvPr>
          <p:cNvSpPr/>
          <p:nvPr/>
        </p:nvSpPr>
        <p:spPr>
          <a:xfrm>
            <a:off x="634716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55A906A-1CDB-405D-8D74-F180FA16F92C}"/>
              </a:ext>
            </a:extLst>
          </p:cNvPr>
          <p:cNvSpPr/>
          <p:nvPr/>
        </p:nvSpPr>
        <p:spPr>
          <a:xfrm>
            <a:off x="6578469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401E7D1C-9E97-4691-BBEA-DB338180D24A}"/>
              </a:ext>
            </a:extLst>
          </p:cNvPr>
          <p:cNvSpPr/>
          <p:nvPr/>
        </p:nvSpPr>
        <p:spPr>
          <a:xfrm>
            <a:off x="6809776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6012BAED-FCD5-4A6D-81C7-94CD628857EC}"/>
              </a:ext>
            </a:extLst>
          </p:cNvPr>
          <p:cNvSpPr/>
          <p:nvPr/>
        </p:nvSpPr>
        <p:spPr>
          <a:xfrm>
            <a:off x="7041083" y="39027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E78D991-CD24-44D5-8181-61AB9A9F7D37}"/>
              </a:ext>
            </a:extLst>
          </p:cNvPr>
          <p:cNvSpPr/>
          <p:nvPr/>
        </p:nvSpPr>
        <p:spPr>
          <a:xfrm>
            <a:off x="495932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491C4647-2558-4803-A39D-5A0F52B789B3}"/>
              </a:ext>
            </a:extLst>
          </p:cNvPr>
          <p:cNvSpPr/>
          <p:nvPr/>
        </p:nvSpPr>
        <p:spPr>
          <a:xfrm>
            <a:off x="5190630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364C8A4-406D-4B7B-B363-B8210BB70081}"/>
              </a:ext>
            </a:extLst>
          </p:cNvPr>
          <p:cNvSpPr/>
          <p:nvPr/>
        </p:nvSpPr>
        <p:spPr>
          <a:xfrm>
            <a:off x="542193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90A95F65-9528-4970-BD76-AABEAA96B3DE}"/>
              </a:ext>
            </a:extLst>
          </p:cNvPr>
          <p:cNvSpPr/>
          <p:nvPr/>
        </p:nvSpPr>
        <p:spPr>
          <a:xfrm>
            <a:off x="565324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025A207-A56C-4C97-BE40-EAD1610C87FE}"/>
              </a:ext>
            </a:extLst>
          </p:cNvPr>
          <p:cNvSpPr/>
          <p:nvPr/>
        </p:nvSpPr>
        <p:spPr>
          <a:xfrm>
            <a:off x="5884549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E1B2FB4A-D4CE-4235-9494-781DF5FE4A07}"/>
              </a:ext>
            </a:extLst>
          </p:cNvPr>
          <p:cNvSpPr/>
          <p:nvPr/>
        </p:nvSpPr>
        <p:spPr>
          <a:xfrm>
            <a:off x="611585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8A317426-27E5-48CC-9580-25AE5F07B3D9}"/>
              </a:ext>
            </a:extLst>
          </p:cNvPr>
          <p:cNvSpPr/>
          <p:nvPr/>
        </p:nvSpPr>
        <p:spPr>
          <a:xfrm>
            <a:off x="634716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E204CDDF-61F3-4ABB-B0FC-8CB110B1FA42}"/>
              </a:ext>
            </a:extLst>
          </p:cNvPr>
          <p:cNvSpPr/>
          <p:nvPr/>
        </p:nvSpPr>
        <p:spPr>
          <a:xfrm>
            <a:off x="6578469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FA68C946-4F03-4CA9-9596-363046532553}"/>
              </a:ext>
            </a:extLst>
          </p:cNvPr>
          <p:cNvSpPr/>
          <p:nvPr/>
        </p:nvSpPr>
        <p:spPr>
          <a:xfrm>
            <a:off x="6809776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BC414E36-3EF7-4294-8A0B-AC0C6FF98452}"/>
              </a:ext>
            </a:extLst>
          </p:cNvPr>
          <p:cNvSpPr/>
          <p:nvPr/>
        </p:nvSpPr>
        <p:spPr>
          <a:xfrm>
            <a:off x="7041083" y="412847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B81CCA8-8660-4ACC-9C5E-45D60B9D772B}"/>
              </a:ext>
            </a:extLst>
          </p:cNvPr>
          <p:cNvSpPr/>
          <p:nvPr/>
        </p:nvSpPr>
        <p:spPr>
          <a:xfrm>
            <a:off x="8185976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3F8F58C9-FA63-489E-B5A3-15E6D7C3669A}"/>
              </a:ext>
            </a:extLst>
          </p:cNvPr>
          <p:cNvSpPr/>
          <p:nvPr/>
        </p:nvSpPr>
        <p:spPr>
          <a:xfrm>
            <a:off x="8417283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ECB4BC5-5D88-4A9B-8196-67CC8003A2F7}"/>
              </a:ext>
            </a:extLst>
          </p:cNvPr>
          <p:cNvSpPr/>
          <p:nvPr/>
        </p:nvSpPr>
        <p:spPr>
          <a:xfrm>
            <a:off x="8648589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8DCF921C-884F-4C70-B9C8-F1F96267AF6E}"/>
              </a:ext>
            </a:extLst>
          </p:cNvPr>
          <p:cNvSpPr/>
          <p:nvPr/>
        </p:nvSpPr>
        <p:spPr>
          <a:xfrm>
            <a:off x="8879896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A9AA81C9-77C9-4348-8E71-443EA98B3BA5}"/>
              </a:ext>
            </a:extLst>
          </p:cNvPr>
          <p:cNvSpPr/>
          <p:nvPr/>
        </p:nvSpPr>
        <p:spPr>
          <a:xfrm>
            <a:off x="9111202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85F40956-BFEC-45AA-96EB-124115EA71B3}"/>
              </a:ext>
            </a:extLst>
          </p:cNvPr>
          <p:cNvSpPr/>
          <p:nvPr/>
        </p:nvSpPr>
        <p:spPr>
          <a:xfrm>
            <a:off x="9342509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9D5DD15B-C591-495C-8689-2125D3F6A71B}"/>
              </a:ext>
            </a:extLst>
          </p:cNvPr>
          <p:cNvSpPr/>
          <p:nvPr/>
        </p:nvSpPr>
        <p:spPr>
          <a:xfrm>
            <a:off x="9573816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355E1F16-1271-4467-8450-961165DF2853}"/>
              </a:ext>
            </a:extLst>
          </p:cNvPr>
          <p:cNvSpPr/>
          <p:nvPr/>
        </p:nvSpPr>
        <p:spPr>
          <a:xfrm>
            <a:off x="9805122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F40D32D4-99B3-45DB-B47F-5E529F6D134D}"/>
              </a:ext>
            </a:extLst>
          </p:cNvPr>
          <p:cNvSpPr/>
          <p:nvPr/>
        </p:nvSpPr>
        <p:spPr>
          <a:xfrm>
            <a:off x="10036429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9401C819-7E44-4135-9155-AB1CAE706B02}"/>
              </a:ext>
            </a:extLst>
          </p:cNvPr>
          <p:cNvSpPr/>
          <p:nvPr/>
        </p:nvSpPr>
        <p:spPr>
          <a:xfrm>
            <a:off x="10267736" y="2099350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79DD3796-8C03-4C02-8576-4D2D4A86CED3}"/>
              </a:ext>
            </a:extLst>
          </p:cNvPr>
          <p:cNvSpPr/>
          <p:nvPr/>
        </p:nvSpPr>
        <p:spPr>
          <a:xfrm>
            <a:off x="8185976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244C131C-93E9-487C-BFA4-4C6B91ADA4FD}"/>
              </a:ext>
            </a:extLst>
          </p:cNvPr>
          <p:cNvSpPr/>
          <p:nvPr/>
        </p:nvSpPr>
        <p:spPr>
          <a:xfrm>
            <a:off x="8417283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674ABF7-684E-4945-AC82-68CBAA53B226}"/>
              </a:ext>
            </a:extLst>
          </p:cNvPr>
          <p:cNvSpPr/>
          <p:nvPr/>
        </p:nvSpPr>
        <p:spPr>
          <a:xfrm>
            <a:off x="8648589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064D22B8-8F6C-4AB1-85F2-78E55A089D52}"/>
              </a:ext>
            </a:extLst>
          </p:cNvPr>
          <p:cNvSpPr/>
          <p:nvPr/>
        </p:nvSpPr>
        <p:spPr>
          <a:xfrm>
            <a:off x="8879896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BF0AD8ED-8B7A-4DB7-8FA1-DE111C551B39}"/>
              </a:ext>
            </a:extLst>
          </p:cNvPr>
          <p:cNvSpPr/>
          <p:nvPr/>
        </p:nvSpPr>
        <p:spPr>
          <a:xfrm>
            <a:off x="9111202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3DC645D4-DC46-4A6E-B8C3-D82C2BC0C482}"/>
              </a:ext>
            </a:extLst>
          </p:cNvPr>
          <p:cNvSpPr/>
          <p:nvPr/>
        </p:nvSpPr>
        <p:spPr>
          <a:xfrm>
            <a:off x="9342509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35B17A9-5F23-4DD8-85C0-783999AA8E09}"/>
              </a:ext>
            </a:extLst>
          </p:cNvPr>
          <p:cNvSpPr/>
          <p:nvPr/>
        </p:nvSpPr>
        <p:spPr>
          <a:xfrm>
            <a:off x="9573816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B1212F6-730F-4D11-8EB8-750583867AA4}"/>
              </a:ext>
            </a:extLst>
          </p:cNvPr>
          <p:cNvSpPr/>
          <p:nvPr/>
        </p:nvSpPr>
        <p:spPr>
          <a:xfrm>
            <a:off x="9805122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C51BA14C-CCEF-4425-9FEC-00BFB9E9B71C}"/>
              </a:ext>
            </a:extLst>
          </p:cNvPr>
          <p:cNvSpPr/>
          <p:nvPr/>
        </p:nvSpPr>
        <p:spPr>
          <a:xfrm>
            <a:off x="10036429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67F61792-C796-40EF-934B-D6D7F3913C98}"/>
              </a:ext>
            </a:extLst>
          </p:cNvPr>
          <p:cNvSpPr/>
          <p:nvPr/>
        </p:nvSpPr>
        <p:spPr>
          <a:xfrm>
            <a:off x="10267736" y="2325039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4E350C2-A55D-4858-B583-3B8065A8D369}"/>
              </a:ext>
            </a:extLst>
          </p:cNvPr>
          <p:cNvSpPr/>
          <p:nvPr/>
        </p:nvSpPr>
        <p:spPr>
          <a:xfrm>
            <a:off x="8185976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7E4BC309-C3DB-4804-AA1F-A4CE84A5E543}"/>
              </a:ext>
            </a:extLst>
          </p:cNvPr>
          <p:cNvSpPr/>
          <p:nvPr/>
        </p:nvSpPr>
        <p:spPr>
          <a:xfrm>
            <a:off x="8417283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314871F7-70DA-48DF-B4BF-F9A0CC550487}"/>
              </a:ext>
            </a:extLst>
          </p:cNvPr>
          <p:cNvSpPr/>
          <p:nvPr/>
        </p:nvSpPr>
        <p:spPr>
          <a:xfrm>
            <a:off x="8648589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9AF5E7E0-C419-460D-ACE8-A33120559F67}"/>
              </a:ext>
            </a:extLst>
          </p:cNvPr>
          <p:cNvSpPr/>
          <p:nvPr/>
        </p:nvSpPr>
        <p:spPr>
          <a:xfrm>
            <a:off x="8879896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DB365947-69A2-4F40-B544-B87E89F45E1D}"/>
              </a:ext>
            </a:extLst>
          </p:cNvPr>
          <p:cNvSpPr/>
          <p:nvPr/>
        </p:nvSpPr>
        <p:spPr>
          <a:xfrm>
            <a:off x="9111202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6EA5BD2C-502F-404A-87DD-5CB755551278}"/>
              </a:ext>
            </a:extLst>
          </p:cNvPr>
          <p:cNvSpPr/>
          <p:nvPr/>
        </p:nvSpPr>
        <p:spPr>
          <a:xfrm>
            <a:off x="9342509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F7EF5642-109F-403E-B20B-D8B84DDAE1D8}"/>
              </a:ext>
            </a:extLst>
          </p:cNvPr>
          <p:cNvSpPr/>
          <p:nvPr/>
        </p:nvSpPr>
        <p:spPr>
          <a:xfrm>
            <a:off x="9573816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AB705E8E-3A50-42A7-8358-E0F10A6C670D}"/>
              </a:ext>
            </a:extLst>
          </p:cNvPr>
          <p:cNvSpPr/>
          <p:nvPr/>
        </p:nvSpPr>
        <p:spPr>
          <a:xfrm>
            <a:off x="9805122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722425E2-2EA2-4C28-AD1A-2569F8E5904D}"/>
              </a:ext>
            </a:extLst>
          </p:cNvPr>
          <p:cNvSpPr/>
          <p:nvPr/>
        </p:nvSpPr>
        <p:spPr>
          <a:xfrm>
            <a:off x="10036429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B35E55F-E071-4FFB-A54A-9F4428761E1F}"/>
              </a:ext>
            </a:extLst>
          </p:cNvPr>
          <p:cNvSpPr/>
          <p:nvPr/>
        </p:nvSpPr>
        <p:spPr>
          <a:xfrm>
            <a:off x="10267736" y="255072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85AB192-6DB3-4616-B0FC-B04155780A61}"/>
              </a:ext>
            </a:extLst>
          </p:cNvPr>
          <p:cNvSpPr/>
          <p:nvPr/>
        </p:nvSpPr>
        <p:spPr>
          <a:xfrm>
            <a:off x="8185976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4E7A306B-F531-4AC6-861F-7064037479E9}"/>
              </a:ext>
            </a:extLst>
          </p:cNvPr>
          <p:cNvSpPr/>
          <p:nvPr/>
        </p:nvSpPr>
        <p:spPr>
          <a:xfrm>
            <a:off x="8417283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DA6CB27-B58A-4AC4-A6D0-8D6199F7AF58}"/>
              </a:ext>
            </a:extLst>
          </p:cNvPr>
          <p:cNvSpPr/>
          <p:nvPr/>
        </p:nvSpPr>
        <p:spPr>
          <a:xfrm>
            <a:off x="8648589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E9323C6C-0BD0-4996-B295-0746825AEFDE}"/>
              </a:ext>
            </a:extLst>
          </p:cNvPr>
          <p:cNvSpPr/>
          <p:nvPr/>
        </p:nvSpPr>
        <p:spPr>
          <a:xfrm>
            <a:off x="8879896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3113F8D7-B414-419F-AA38-ED1E801C6261}"/>
              </a:ext>
            </a:extLst>
          </p:cNvPr>
          <p:cNvSpPr/>
          <p:nvPr/>
        </p:nvSpPr>
        <p:spPr>
          <a:xfrm>
            <a:off x="9111202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CBC080D-6997-4AA5-8CC8-21F6DABCFAA5}"/>
              </a:ext>
            </a:extLst>
          </p:cNvPr>
          <p:cNvSpPr/>
          <p:nvPr/>
        </p:nvSpPr>
        <p:spPr>
          <a:xfrm>
            <a:off x="9342509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6BA5B4F5-279F-4CE3-A6A4-5927AEFD0336}"/>
              </a:ext>
            </a:extLst>
          </p:cNvPr>
          <p:cNvSpPr/>
          <p:nvPr/>
        </p:nvSpPr>
        <p:spPr>
          <a:xfrm>
            <a:off x="9573816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A4DF3F4F-1E94-49F2-A11C-15BFBC78AABF}"/>
              </a:ext>
            </a:extLst>
          </p:cNvPr>
          <p:cNvSpPr/>
          <p:nvPr/>
        </p:nvSpPr>
        <p:spPr>
          <a:xfrm>
            <a:off x="9805122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6D61B27E-2AB8-411D-9A78-D8FFB8A90644}"/>
              </a:ext>
            </a:extLst>
          </p:cNvPr>
          <p:cNvSpPr/>
          <p:nvPr/>
        </p:nvSpPr>
        <p:spPr>
          <a:xfrm>
            <a:off x="10036429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9DBE549-30A6-4904-8828-21186EDA5F81}"/>
              </a:ext>
            </a:extLst>
          </p:cNvPr>
          <p:cNvSpPr/>
          <p:nvPr/>
        </p:nvSpPr>
        <p:spPr>
          <a:xfrm>
            <a:off x="10267736" y="2776418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66EB9676-379B-4DBD-873D-4D3FC348BE4B}"/>
              </a:ext>
            </a:extLst>
          </p:cNvPr>
          <p:cNvSpPr/>
          <p:nvPr/>
        </p:nvSpPr>
        <p:spPr>
          <a:xfrm>
            <a:off x="8185976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6B9F0203-ABF7-4E4B-9476-4EDEF262C080}"/>
              </a:ext>
            </a:extLst>
          </p:cNvPr>
          <p:cNvSpPr/>
          <p:nvPr/>
        </p:nvSpPr>
        <p:spPr>
          <a:xfrm>
            <a:off x="8417283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EE7B15A5-63A2-4D25-BAA4-D4641D7A1943}"/>
              </a:ext>
            </a:extLst>
          </p:cNvPr>
          <p:cNvSpPr/>
          <p:nvPr/>
        </p:nvSpPr>
        <p:spPr>
          <a:xfrm>
            <a:off x="8648589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8F1779BE-069B-45BD-8A18-9D3691C679AF}"/>
              </a:ext>
            </a:extLst>
          </p:cNvPr>
          <p:cNvSpPr/>
          <p:nvPr/>
        </p:nvSpPr>
        <p:spPr>
          <a:xfrm>
            <a:off x="8879896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B77A455E-64A4-4773-B2B4-1057D2CB9B51}"/>
              </a:ext>
            </a:extLst>
          </p:cNvPr>
          <p:cNvSpPr/>
          <p:nvPr/>
        </p:nvSpPr>
        <p:spPr>
          <a:xfrm>
            <a:off x="9111202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F086968B-6F81-4B8C-BC40-394BD6FCC29D}"/>
              </a:ext>
            </a:extLst>
          </p:cNvPr>
          <p:cNvSpPr/>
          <p:nvPr/>
        </p:nvSpPr>
        <p:spPr>
          <a:xfrm>
            <a:off x="9342509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CB60C95B-AA5C-4F84-85CF-1A058F8056EE}"/>
              </a:ext>
            </a:extLst>
          </p:cNvPr>
          <p:cNvSpPr/>
          <p:nvPr/>
        </p:nvSpPr>
        <p:spPr>
          <a:xfrm>
            <a:off x="9573816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03CC51DA-B50B-472A-819F-0184C462C2AC}"/>
              </a:ext>
            </a:extLst>
          </p:cNvPr>
          <p:cNvSpPr/>
          <p:nvPr/>
        </p:nvSpPr>
        <p:spPr>
          <a:xfrm>
            <a:off x="9805122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97C1738E-488D-4437-888E-058EE482DFC7}"/>
              </a:ext>
            </a:extLst>
          </p:cNvPr>
          <p:cNvSpPr/>
          <p:nvPr/>
        </p:nvSpPr>
        <p:spPr>
          <a:xfrm>
            <a:off x="10036429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C9F6A214-0EE2-4162-8CD5-CF66493FFB58}"/>
              </a:ext>
            </a:extLst>
          </p:cNvPr>
          <p:cNvSpPr/>
          <p:nvPr/>
        </p:nvSpPr>
        <p:spPr>
          <a:xfrm>
            <a:off x="10267736" y="3002107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4A7BAF6F-027B-4D88-BDD6-635E79FCB993}"/>
              </a:ext>
            </a:extLst>
          </p:cNvPr>
          <p:cNvSpPr/>
          <p:nvPr/>
        </p:nvSpPr>
        <p:spPr>
          <a:xfrm>
            <a:off x="8185976" y="3227796"/>
            <a:ext cx="191591" cy="1915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9D17BE46-EAE4-43B6-BE77-61AFFADCE339}"/>
              </a:ext>
            </a:extLst>
          </p:cNvPr>
          <p:cNvSpPr/>
          <p:nvPr/>
        </p:nvSpPr>
        <p:spPr>
          <a:xfrm>
            <a:off x="8417283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0F15D9E5-45D4-4F15-9BD3-6C2664AD348D}"/>
              </a:ext>
            </a:extLst>
          </p:cNvPr>
          <p:cNvSpPr/>
          <p:nvPr/>
        </p:nvSpPr>
        <p:spPr>
          <a:xfrm>
            <a:off x="864858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92E1BB-2F14-4EF5-B00A-D11CBAABE5D7}"/>
              </a:ext>
            </a:extLst>
          </p:cNvPr>
          <p:cNvSpPr/>
          <p:nvPr/>
        </p:nvSpPr>
        <p:spPr>
          <a:xfrm>
            <a:off x="887989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F54359CB-FFF1-4C60-A012-CF357A920D43}"/>
              </a:ext>
            </a:extLst>
          </p:cNvPr>
          <p:cNvSpPr/>
          <p:nvPr/>
        </p:nvSpPr>
        <p:spPr>
          <a:xfrm>
            <a:off x="9111202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19D20241-B5FA-4428-8558-D0A6CF12EADF}"/>
              </a:ext>
            </a:extLst>
          </p:cNvPr>
          <p:cNvSpPr/>
          <p:nvPr/>
        </p:nvSpPr>
        <p:spPr>
          <a:xfrm>
            <a:off x="934250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DB42E601-0A4E-4C55-B70D-4F68DC27C264}"/>
              </a:ext>
            </a:extLst>
          </p:cNvPr>
          <p:cNvSpPr/>
          <p:nvPr/>
        </p:nvSpPr>
        <p:spPr>
          <a:xfrm>
            <a:off x="957381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63FCD46-87DC-429B-968E-60AA4FEF2645}"/>
              </a:ext>
            </a:extLst>
          </p:cNvPr>
          <p:cNvSpPr/>
          <p:nvPr/>
        </p:nvSpPr>
        <p:spPr>
          <a:xfrm>
            <a:off x="9805122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661730B3-DDFA-4426-8845-8D5031896E2D}"/>
              </a:ext>
            </a:extLst>
          </p:cNvPr>
          <p:cNvSpPr/>
          <p:nvPr/>
        </p:nvSpPr>
        <p:spPr>
          <a:xfrm>
            <a:off x="10036429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0349D26B-36BD-4331-A963-145CC3447331}"/>
              </a:ext>
            </a:extLst>
          </p:cNvPr>
          <p:cNvSpPr/>
          <p:nvPr/>
        </p:nvSpPr>
        <p:spPr>
          <a:xfrm>
            <a:off x="10267736" y="3227796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3A81175-8E86-4E6A-A1BB-50A7CCA6189C}"/>
              </a:ext>
            </a:extLst>
          </p:cNvPr>
          <p:cNvSpPr/>
          <p:nvPr/>
        </p:nvSpPr>
        <p:spPr>
          <a:xfrm>
            <a:off x="818597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7E051D6C-84F8-4F0F-94C5-E361C7C42C0A}"/>
              </a:ext>
            </a:extLst>
          </p:cNvPr>
          <p:cNvSpPr/>
          <p:nvPr/>
        </p:nvSpPr>
        <p:spPr>
          <a:xfrm>
            <a:off x="8417283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1F02A34-EC43-4F81-A46A-5D8536416DD2}"/>
              </a:ext>
            </a:extLst>
          </p:cNvPr>
          <p:cNvSpPr/>
          <p:nvPr/>
        </p:nvSpPr>
        <p:spPr>
          <a:xfrm>
            <a:off x="864858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F62A820E-3653-4728-91BB-667B170C88EF}"/>
              </a:ext>
            </a:extLst>
          </p:cNvPr>
          <p:cNvSpPr/>
          <p:nvPr/>
        </p:nvSpPr>
        <p:spPr>
          <a:xfrm>
            <a:off x="887989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E6FB8F13-00B6-4924-92C2-2E673FDE3D5D}"/>
              </a:ext>
            </a:extLst>
          </p:cNvPr>
          <p:cNvSpPr/>
          <p:nvPr/>
        </p:nvSpPr>
        <p:spPr>
          <a:xfrm>
            <a:off x="9111202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D2D3C29C-17EB-4F13-9441-F844C2AEF40A}"/>
              </a:ext>
            </a:extLst>
          </p:cNvPr>
          <p:cNvSpPr/>
          <p:nvPr/>
        </p:nvSpPr>
        <p:spPr>
          <a:xfrm>
            <a:off x="934250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9871D488-C792-472E-A8DD-1E9FD3FAD508}"/>
              </a:ext>
            </a:extLst>
          </p:cNvPr>
          <p:cNvSpPr/>
          <p:nvPr/>
        </p:nvSpPr>
        <p:spPr>
          <a:xfrm>
            <a:off x="957381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4948C81-72F4-4DF2-A84E-4E1FF652DB7E}"/>
              </a:ext>
            </a:extLst>
          </p:cNvPr>
          <p:cNvSpPr/>
          <p:nvPr/>
        </p:nvSpPr>
        <p:spPr>
          <a:xfrm>
            <a:off x="9805122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E77FB322-F6A8-4E03-A78A-910B8BAF87CF}"/>
              </a:ext>
            </a:extLst>
          </p:cNvPr>
          <p:cNvSpPr/>
          <p:nvPr/>
        </p:nvSpPr>
        <p:spPr>
          <a:xfrm>
            <a:off x="10036429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924B5C42-C3D4-40FF-80C0-BC12199D9061}"/>
              </a:ext>
            </a:extLst>
          </p:cNvPr>
          <p:cNvSpPr/>
          <p:nvPr/>
        </p:nvSpPr>
        <p:spPr>
          <a:xfrm>
            <a:off x="10267736" y="3453485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37040854-8382-427A-8A91-9881FB512551}"/>
              </a:ext>
            </a:extLst>
          </p:cNvPr>
          <p:cNvSpPr/>
          <p:nvPr/>
        </p:nvSpPr>
        <p:spPr>
          <a:xfrm>
            <a:off x="818597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68005EC0-5F31-4D4D-9773-5E26EC84AE37}"/>
              </a:ext>
            </a:extLst>
          </p:cNvPr>
          <p:cNvSpPr/>
          <p:nvPr/>
        </p:nvSpPr>
        <p:spPr>
          <a:xfrm>
            <a:off x="8417283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4CC513D7-2307-4573-A820-6C196DA5D7B4}"/>
              </a:ext>
            </a:extLst>
          </p:cNvPr>
          <p:cNvSpPr/>
          <p:nvPr/>
        </p:nvSpPr>
        <p:spPr>
          <a:xfrm>
            <a:off x="864858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C1558E71-F551-43EA-8EA8-E0F999252641}"/>
              </a:ext>
            </a:extLst>
          </p:cNvPr>
          <p:cNvSpPr/>
          <p:nvPr/>
        </p:nvSpPr>
        <p:spPr>
          <a:xfrm>
            <a:off x="887989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3D1C259B-0A40-45AA-B9F3-F9093D63CAF0}"/>
              </a:ext>
            </a:extLst>
          </p:cNvPr>
          <p:cNvSpPr/>
          <p:nvPr/>
        </p:nvSpPr>
        <p:spPr>
          <a:xfrm>
            <a:off x="9111202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C3BF19B6-5E27-4D35-81DF-DD8F07CA2E4E}"/>
              </a:ext>
            </a:extLst>
          </p:cNvPr>
          <p:cNvSpPr/>
          <p:nvPr/>
        </p:nvSpPr>
        <p:spPr>
          <a:xfrm>
            <a:off x="934250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A0806374-22AF-4C6E-8F52-3A9D98940339}"/>
              </a:ext>
            </a:extLst>
          </p:cNvPr>
          <p:cNvSpPr/>
          <p:nvPr/>
        </p:nvSpPr>
        <p:spPr>
          <a:xfrm>
            <a:off x="957381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35917442-06BA-4760-A113-AD7F8B0CBBB7}"/>
              </a:ext>
            </a:extLst>
          </p:cNvPr>
          <p:cNvSpPr/>
          <p:nvPr/>
        </p:nvSpPr>
        <p:spPr>
          <a:xfrm>
            <a:off x="9805122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8EB46D32-815F-436A-BBDA-6378BB44B922}"/>
              </a:ext>
            </a:extLst>
          </p:cNvPr>
          <p:cNvSpPr/>
          <p:nvPr/>
        </p:nvSpPr>
        <p:spPr>
          <a:xfrm>
            <a:off x="10036429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C67A6FCC-3D3C-4FF7-AECB-0B47A2AEB485}"/>
              </a:ext>
            </a:extLst>
          </p:cNvPr>
          <p:cNvSpPr/>
          <p:nvPr/>
        </p:nvSpPr>
        <p:spPr>
          <a:xfrm>
            <a:off x="10267736" y="367917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4B606509-A81F-45A1-A6E0-19F10D54F75D}"/>
              </a:ext>
            </a:extLst>
          </p:cNvPr>
          <p:cNvSpPr/>
          <p:nvPr/>
        </p:nvSpPr>
        <p:spPr>
          <a:xfrm>
            <a:off x="818597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87673BC4-F945-4AFB-B745-20F38401DF96}"/>
              </a:ext>
            </a:extLst>
          </p:cNvPr>
          <p:cNvSpPr/>
          <p:nvPr/>
        </p:nvSpPr>
        <p:spPr>
          <a:xfrm>
            <a:off x="8417283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53E635A-42B6-4062-997A-E7B7CF00F36B}"/>
              </a:ext>
            </a:extLst>
          </p:cNvPr>
          <p:cNvSpPr/>
          <p:nvPr/>
        </p:nvSpPr>
        <p:spPr>
          <a:xfrm>
            <a:off x="864858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9DD9D71E-6E29-4DAA-B18F-574D2E19B01A}"/>
              </a:ext>
            </a:extLst>
          </p:cNvPr>
          <p:cNvSpPr/>
          <p:nvPr/>
        </p:nvSpPr>
        <p:spPr>
          <a:xfrm>
            <a:off x="887989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9296BA38-0749-472C-9914-BFDC054EFF3D}"/>
              </a:ext>
            </a:extLst>
          </p:cNvPr>
          <p:cNvSpPr/>
          <p:nvPr/>
        </p:nvSpPr>
        <p:spPr>
          <a:xfrm>
            <a:off x="9111202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54F1B34A-966B-4583-A0CE-A649916BC60F}"/>
              </a:ext>
            </a:extLst>
          </p:cNvPr>
          <p:cNvSpPr/>
          <p:nvPr/>
        </p:nvSpPr>
        <p:spPr>
          <a:xfrm>
            <a:off x="934250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476005D7-210C-4A37-BFD0-1358D7F6189B}"/>
              </a:ext>
            </a:extLst>
          </p:cNvPr>
          <p:cNvSpPr/>
          <p:nvPr/>
        </p:nvSpPr>
        <p:spPr>
          <a:xfrm>
            <a:off x="957381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37503BF6-FDAC-457A-BD34-53879A307033}"/>
              </a:ext>
            </a:extLst>
          </p:cNvPr>
          <p:cNvSpPr/>
          <p:nvPr/>
        </p:nvSpPr>
        <p:spPr>
          <a:xfrm>
            <a:off x="9805122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2C47F0BC-AD06-484D-B9C7-A7F1A4DE275D}"/>
              </a:ext>
            </a:extLst>
          </p:cNvPr>
          <p:cNvSpPr/>
          <p:nvPr/>
        </p:nvSpPr>
        <p:spPr>
          <a:xfrm>
            <a:off x="10036429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76AFCC88-B042-4F1C-A1D8-80AA715E7DF1}"/>
              </a:ext>
            </a:extLst>
          </p:cNvPr>
          <p:cNvSpPr/>
          <p:nvPr/>
        </p:nvSpPr>
        <p:spPr>
          <a:xfrm>
            <a:off x="10267736" y="390486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942BF101-0BA3-41FA-A12B-E330C41B6904}"/>
              </a:ext>
            </a:extLst>
          </p:cNvPr>
          <p:cNvSpPr/>
          <p:nvPr/>
        </p:nvSpPr>
        <p:spPr>
          <a:xfrm>
            <a:off x="818597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2B32D3C9-5718-4D94-9292-0689EC34D1F8}"/>
              </a:ext>
            </a:extLst>
          </p:cNvPr>
          <p:cNvSpPr/>
          <p:nvPr/>
        </p:nvSpPr>
        <p:spPr>
          <a:xfrm>
            <a:off x="8417283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3EE5EC7C-8989-41D8-99EF-DA64CEC5B079}"/>
              </a:ext>
            </a:extLst>
          </p:cNvPr>
          <p:cNvSpPr/>
          <p:nvPr/>
        </p:nvSpPr>
        <p:spPr>
          <a:xfrm>
            <a:off x="864858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55966B66-40BB-446B-8D85-892DC4B69BFC}"/>
              </a:ext>
            </a:extLst>
          </p:cNvPr>
          <p:cNvSpPr/>
          <p:nvPr/>
        </p:nvSpPr>
        <p:spPr>
          <a:xfrm>
            <a:off x="887989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D623D978-2C3D-4C67-8134-8D4A53861D58}"/>
              </a:ext>
            </a:extLst>
          </p:cNvPr>
          <p:cNvSpPr/>
          <p:nvPr/>
        </p:nvSpPr>
        <p:spPr>
          <a:xfrm>
            <a:off x="9111202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4E1CFFCB-E230-4123-9B4C-9F21B0233A8D}"/>
              </a:ext>
            </a:extLst>
          </p:cNvPr>
          <p:cNvSpPr/>
          <p:nvPr/>
        </p:nvSpPr>
        <p:spPr>
          <a:xfrm>
            <a:off x="934250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70BD2D41-1397-4798-A523-683CD067AB47}"/>
              </a:ext>
            </a:extLst>
          </p:cNvPr>
          <p:cNvSpPr/>
          <p:nvPr/>
        </p:nvSpPr>
        <p:spPr>
          <a:xfrm>
            <a:off x="957381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E2DC1140-F3BA-40DA-BF33-4BBEED114ACE}"/>
              </a:ext>
            </a:extLst>
          </p:cNvPr>
          <p:cNvSpPr/>
          <p:nvPr/>
        </p:nvSpPr>
        <p:spPr>
          <a:xfrm>
            <a:off x="9805122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8C504F8B-5E91-4F48-84B1-9E4CB3377A2E}"/>
              </a:ext>
            </a:extLst>
          </p:cNvPr>
          <p:cNvSpPr/>
          <p:nvPr/>
        </p:nvSpPr>
        <p:spPr>
          <a:xfrm>
            <a:off x="10036429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71547249-12DB-4535-BD7C-79B061B468C7}"/>
              </a:ext>
            </a:extLst>
          </p:cNvPr>
          <p:cNvSpPr/>
          <p:nvPr/>
        </p:nvSpPr>
        <p:spPr>
          <a:xfrm>
            <a:off x="10267736" y="4130553"/>
            <a:ext cx="191591" cy="1915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7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인포그래픽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C97E4B-304F-4D4C-B2A5-0DE2302695A7}"/>
              </a:ext>
            </a:extLst>
          </p:cNvPr>
          <p:cNvGrpSpPr/>
          <p:nvPr/>
        </p:nvGrpSpPr>
        <p:grpSpPr>
          <a:xfrm>
            <a:off x="5781215" y="2001158"/>
            <a:ext cx="5191125" cy="400110"/>
            <a:chOff x="5781215" y="2248046"/>
            <a:chExt cx="5191125" cy="400110"/>
          </a:xfrm>
        </p:grpSpPr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584620D8-8DE1-4D12-A17B-B42957D5A6D7}"/>
                </a:ext>
              </a:extLst>
            </p:cNvPr>
            <p:cNvSpPr txBox="1"/>
            <p:nvPr/>
          </p:nvSpPr>
          <p:spPr>
            <a:xfrm>
              <a:off x="5781215" y="2248046"/>
              <a:ext cx="692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75000"/>
                    </a:schemeClr>
                  </a:solidFill>
                </a:rPr>
                <a:t>93%</a:t>
              </a:r>
              <a:endParaRPr lang="ko-KR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53968DFA-4BBD-4696-BF7F-A4481036762E}"/>
                </a:ext>
              </a:extLst>
            </p:cNvPr>
            <p:cNvSpPr txBox="1"/>
            <p:nvPr/>
          </p:nvSpPr>
          <p:spPr>
            <a:xfrm>
              <a:off x="6643353" y="2314721"/>
              <a:ext cx="43289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61D3F9-3D7F-4E99-9705-A58DBDE2C439}"/>
              </a:ext>
            </a:extLst>
          </p:cNvPr>
          <p:cNvGrpSpPr/>
          <p:nvPr/>
        </p:nvGrpSpPr>
        <p:grpSpPr>
          <a:xfrm>
            <a:off x="5781215" y="2869873"/>
            <a:ext cx="5191125" cy="400110"/>
            <a:chOff x="5781215" y="3078102"/>
            <a:chExt cx="5191125" cy="400110"/>
          </a:xfrm>
        </p:grpSpPr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32CB8B96-9600-4363-8673-571451A676E3}"/>
                </a:ext>
              </a:extLst>
            </p:cNvPr>
            <p:cNvSpPr txBox="1"/>
            <p:nvPr/>
          </p:nvSpPr>
          <p:spPr>
            <a:xfrm>
              <a:off x="5781215" y="3078102"/>
              <a:ext cx="692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75000"/>
                    </a:schemeClr>
                  </a:solidFill>
                </a:rPr>
                <a:t>84%</a:t>
              </a:r>
              <a:endParaRPr lang="ko-KR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EDE7021-5E34-4203-9CD5-114374338870}"/>
                </a:ext>
              </a:extLst>
            </p:cNvPr>
            <p:cNvSpPr txBox="1"/>
            <p:nvPr/>
          </p:nvSpPr>
          <p:spPr>
            <a:xfrm>
              <a:off x="6643353" y="3148580"/>
              <a:ext cx="43289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30028D-AD78-46C2-8E03-4CCD75AA6B60}"/>
              </a:ext>
            </a:extLst>
          </p:cNvPr>
          <p:cNvGrpSpPr/>
          <p:nvPr/>
        </p:nvGrpSpPr>
        <p:grpSpPr>
          <a:xfrm>
            <a:off x="5781215" y="3738588"/>
            <a:ext cx="5191125" cy="400110"/>
            <a:chOff x="5781215" y="3854006"/>
            <a:chExt cx="5191125" cy="400110"/>
          </a:xfrm>
        </p:grpSpPr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2AAF688-61FE-4720-84FC-892AE2C2E50C}"/>
                </a:ext>
              </a:extLst>
            </p:cNvPr>
            <p:cNvSpPr txBox="1"/>
            <p:nvPr/>
          </p:nvSpPr>
          <p:spPr>
            <a:xfrm>
              <a:off x="5781215" y="38540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75000"/>
                    </a:schemeClr>
                  </a:solidFill>
                </a:rPr>
                <a:t>67%</a:t>
              </a:r>
              <a:endParaRPr lang="ko-KR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D8AB62A-7437-4907-B05F-D6F524F3B176}"/>
                </a:ext>
              </a:extLst>
            </p:cNvPr>
            <p:cNvSpPr txBox="1"/>
            <p:nvPr/>
          </p:nvSpPr>
          <p:spPr>
            <a:xfrm>
              <a:off x="6643353" y="3928287"/>
              <a:ext cx="43289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E8BEE6-0721-470F-90CC-7C662F735F6A}"/>
              </a:ext>
            </a:extLst>
          </p:cNvPr>
          <p:cNvGrpSpPr/>
          <p:nvPr/>
        </p:nvGrpSpPr>
        <p:grpSpPr>
          <a:xfrm>
            <a:off x="5781215" y="4607303"/>
            <a:ext cx="5191125" cy="400110"/>
            <a:chOff x="5781215" y="4635410"/>
            <a:chExt cx="5191125" cy="400110"/>
          </a:xfrm>
        </p:grpSpPr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379A5351-0078-40BA-A8E5-D7A9DE643702}"/>
                </a:ext>
              </a:extLst>
            </p:cNvPr>
            <p:cNvSpPr txBox="1"/>
            <p:nvPr/>
          </p:nvSpPr>
          <p:spPr>
            <a:xfrm>
              <a:off x="5781215" y="46354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75000"/>
                    </a:schemeClr>
                  </a:solidFill>
                </a:rPr>
                <a:t>54%</a:t>
              </a:r>
              <a:endParaRPr lang="ko-KR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6784C3DB-54D8-489C-B173-6B3AFF2025FD}"/>
                </a:ext>
              </a:extLst>
            </p:cNvPr>
            <p:cNvSpPr txBox="1"/>
            <p:nvPr/>
          </p:nvSpPr>
          <p:spPr>
            <a:xfrm>
              <a:off x="6643353" y="4713494"/>
              <a:ext cx="43289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B21424-F6A3-4B6A-8846-0F7F5C3BB27F}"/>
              </a:ext>
            </a:extLst>
          </p:cNvPr>
          <p:cNvGrpSpPr/>
          <p:nvPr/>
        </p:nvGrpSpPr>
        <p:grpSpPr>
          <a:xfrm>
            <a:off x="5783746" y="5476018"/>
            <a:ext cx="5191125" cy="400110"/>
            <a:chOff x="5783746" y="5722906"/>
            <a:chExt cx="5191125" cy="400110"/>
          </a:xfrm>
        </p:grpSpPr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23EEC72-FBA3-4185-8E2B-3461F75591EC}"/>
                </a:ext>
              </a:extLst>
            </p:cNvPr>
            <p:cNvSpPr txBox="1"/>
            <p:nvPr/>
          </p:nvSpPr>
          <p:spPr>
            <a:xfrm>
              <a:off x="5783746" y="57229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75000"/>
                    </a:schemeClr>
                  </a:solidFill>
                </a:rPr>
                <a:t>44%</a:t>
              </a:r>
              <a:endParaRPr lang="ko-KR" alt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5A4447C2-9A0C-45D8-9E52-10FFD37041EF}"/>
                </a:ext>
              </a:extLst>
            </p:cNvPr>
            <p:cNvSpPr txBox="1"/>
            <p:nvPr/>
          </p:nvSpPr>
          <p:spPr>
            <a:xfrm>
              <a:off x="6645884" y="5804793"/>
              <a:ext cx="43289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>
                  <a:solidFill>
                    <a:schemeClr val="tx2"/>
                  </a:solidFill>
                </a:rPr>
                <a:t>Lorem Ipsum is simply dummy text of the printing and typesetting industry. </a:t>
              </a:r>
              <a:endParaRPr lang="ko-KR" altLang="en-US" sz="9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8D376E3F-7D6E-4D12-840C-8B57BD3D0162}"/>
              </a:ext>
            </a:extLst>
          </p:cNvPr>
          <p:cNvGrpSpPr/>
          <p:nvPr/>
        </p:nvGrpSpPr>
        <p:grpSpPr>
          <a:xfrm>
            <a:off x="1094355" y="1944723"/>
            <a:ext cx="4318267" cy="513093"/>
            <a:chOff x="578832" y="2315667"/>
            <a:chExt cx="4318267" cy="699348"/>
          </a:xfrm>
          <a:solidFill>
            <a:schemeClr val="bg1">
              <a:lumMod val="95000"/>
            </a:schemeClr>
          </a:solidFill>
        </p:grpSpPr>
        <p:sp>
          <p:nvSpPr>
            <p:cNvPr id="421" name="타원 420">
              <a:extLst>
                <a:ext uri="{FF2B5EF4-FFF2-40B4-BE49-F238E27FC236}">
                  <a16:creationId xmlns:a16="http://schemas.microsoft.com/office/drawing/2014/main" id="{374D18A0-98BC-4903-8AF0-9FA7777B8EB0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타원 421">
              <a:extLst>
                <a:ext uri="{FF2B5EF4-FFF2-40B4-BE49-F238E27FC236}">
                  <a16:creationId xmlns:a16="http://schemas.microsoft.com/office/drawing/2014/main" id="{54DDA445-6CA9-4DBA-A4F7-E103F4B5C1C3}"/>
                </a:ext>
              </a:extLst>
            </p:cNvPr>
            <p:cNvSpPr/>
            <p:nvPr/>
          </p:nvSpPr>
          <p:spPr>
            <a:xfrm>
              <a:off x="4197751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7A4E7915-6614-44AA-9905-889B71D5AC1E}"/>
                </a:ext>
              </a:extLst>
            </p:cNvPr>
            <p:cNvSpPr/>
            <p:nvPr/>
          </p:nvSpPr>
          <p:spPr>
            <a:xfrm>
              <a:off x="928506" y="2315667"/>
              <a:ext cx="3600000" cy="699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>
            <a:extLst>
              <a:ext uri="{FF2B5EF4-FFF2-40B4-BE49-F238E27FC236}">
                <a16:creationId xmlns:a16="http://schemas.microsoft.com/office/drawing/2014/main" id="{A741FF84-C5D7-46E8-AF5B-0FCC03B279EC}"/>
              </a:ext>
            </a:extLst>
          </p:cNvPr>
          <p:cNvGrpSpPr/>
          <p:nvPr/>
        </p:nvGrpSpPr>
        <p:grpSpPr>
          <a:xfrm>
            <a:off x="1094355" y="2811694"/>
            <a:ext cx="4318267" cy="513093"/>
            <a:chOff x="578832" y="2315667"/>
            <a:chExt cx="4318267" cy="699348"/>
          </a:xfrm>
          <a:solidFill>
            <a:schemeClr val="bg1">
              <a:lumMod val="95000"/>
            </a:schemeClr>
          </a:solidFill>
        </p:grpSpPr>
        <p:sp>
          <p:nvSpPr>
            <p:cNvPr id="425" name="타원 424">
              <a:extLst>
                <a:ext uri="{FF2B5EF4-FFF2-40B4-BE49-F238E27FC236}">
                  <a16:creationId xmlns:a16="http://schemas.microsoft.com/office/drawing/2014/main" id="{DBC74D05-3C98-4697-893F-4D508FCA30AE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타원 425">
              <a:extLst>
                <a:ext uri="{FF2B5EF4-FFF2-40B4-BE49-F238E27FC236}">
                  <a16:creationId xmlns:a16="http://schemas.microsoft.com/office/drawing/2014/main" id="{96E2C46C-C864-4815-9CFD-CEA6BA9808DB}"/>
                </a:ext>
              </a:extLst>
            </p:cNvPr>
            <p:cNvSpPr/>
            <p:nvPr/>
          </p:nvSpPr>
          <p:spPr>
            <a:xfrm>
              <a:off x="4197751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13915764-9BFE-4509-AF34-502FB8534A0E}"/>
                </a:ext>
              </a:extLst>
            </p:cNvPr>
            <p:cNvSpPr/>
            <p:nvPr/>
          </p:nvSpPr>
          <p:spPr>
            <a:xfrm>
              <a:off x="928506" y="2315667"/>
              <a:ext cx="3600000" cy="699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8" name="그룹 427">
            <a:extLst>
              <a:ext uri="{FF2B5EF4-FFF2-40B4-BE49-F238E27FC236}">
                <a16:creationId xmlns:a16="http://schemas.microsoft.com/office/drawing/2014/main" id="{BE176B19-2954-4E35-ABC9-8AA2A2A17B7F}"/>
              </a:ext>
            </a:extLst>
          </p:cNvPr>
          <p:cNvGrpSpPr/>
          <p:nvPr/>
        </p:nvGrpSpPr>
        <p:grpSpPr>
          <a:xfrm>
            <a:off x="1094355" y="3680054"/>
            <a:ext cx="4318267" cy="513093"/>
            <a:chOff x="578832" y="2315667"/>
            <a:chExt cx="4318267" cy="699348"/>
          </a:xfrm>
          <a:solidFill>
            <a:schemeClr val="bg1">
              <a:lumMod val="95000"/>
            </a:schemeClr>
          </a:solidFill>
        </p:grpSpPr>
        <p:sp>
          <p:nvSpPr>
            <p:cNvPr id="429" name="타원 428">
              <a:extLst>
                <a:ext uri="{FF2B5EF4-FFF2-40B4-BE49-F238E27FC236}">
                  <a16:creationId xmlns:a16="http://schemas.microsoft.com/office/drawing/2014/main" id="{DA26CEF6-BF16-4B85-BBD1-1F2F4742BC42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타원 429">
              <a:extLst>
                <a:ext uri="{FF2B5EF4-FFF2-40B4-BE49-F238E27FC236}">
                  <a16:creationId xmlns:a16="http://schemas.microsoft.com/office/drawing/2014/main" id="{F7A5A0D6-A5CA-4AF9-9695-58F62AB513B8}"/>
                </a:ext>
              </a:extLst>
            </p:cNvPr>
            <p:cNvSpPr/>
            <p:nvPr/>
          </p:nvSpPr>
          <p:spPr>
            <a:xfrm>
              <a:off x="4197751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2BD112E-5FBE-48CE-9C07-EC0A9D98DF4E}"/>
                </a:ext>
              </a:extLst>
            </p:cNvPr>
            <p:cNvSpPr/>
            <p:nvPr/>
          </p:nvSpPr>
          <p:spPr>
            <a:xfrm>
              <a:off x="928506" y="2315667"/>
              <a:ext cx="3600000" cy="699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66E5BA8D-00C5-40D6-B64E-2DACFE02CC5C}"/>
              </a:ext>
            </a:extLst>
          </p:cNvPr>
          <p:cNvGrpSpPr/>
          <p:nvPr/>
        </p:nvGrpSpPr>
        <p:grpSpPr>
          <a:xfrm>
            <a:off x="1094355" y="4550978"/>
            <a:ext cx="4318267" cy="513093"/>
            <a:chOff x="578832" y="2315667"/>
            <a:chExt cx="4318267" cy="699348"/>
          </a:xfrm>
          <a:solidFill>
            <a:schemeClr val="bg1">
              <a:lumMod val="95000"/>
            </a:schemeClr>
          </a:solidFill>
        </p:grpSpPr>
        <p:sp>
          <p:nvSpPr>
            <p:cNvPr id="433" name="타원 432">
              <a:extLst>
                <a:ext uri="{FF2B5EF4-FFF2-40B4-BE49-F238E27FC236}">
                  <a16:creationId xmlns:a16="http://schemas.microsoft.com/office/drawing/2014/main" id="{749BD6AD-4C9D-41B8-B28F-CCFCE43CFBFA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타원 433">
              <a:extLst>
                <a:ext uri="{FF2B5EF4-FFF2-40B4-BE49-F238E27FC236}">
                  <a16:creationId xmlns:a16="http://schemas.microsoft.com/office/drawing/2014/main" id="{BD5ECA59-74BE-4D3C-B0E8-35F0D60E40AA}"/>
                </a:ext>
              </a:extLst>
            </p:cNvPr>
            <p:cNvSpPr/>
            <p:nvPr/>
          </p:nvSpPr>
          <p:spPr>
            <a:xfrm>
              <a:off x="4197751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02B4C00E-2EDF-45F6-BAC7-936A71B01D84}"/>
                </a:ext>
              </a:extLst>
            </p:cNvPr>
            <p:cNvSpPr/>
            <p:nvPr/>
          </p:nvSpPr>
          <p:spPr>
            <a:xfrm>
              <a:off x="928506" y="2315667"/>
              <a:ext cx="3600000" cy="699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6" name="그룹 435">
            <a:extLst>
              <a:ext uri="{FF2B5EF4-FFF2-40B4-BE49-F238E27FC236}">
                <a16:creationId xmlns:a16="http://schemas.microsoft.com/office/drawing/2014/main" id="{91EB6953-6440-4E5A-9773-30ABD836D56C}"/>
              </a:ext>
            </a:extLst>
          </p:cNvPr>
          <p:cNvGrpSpPr/>
          <p:nvPr/>
        </p:nvGrpSpPr>
        <p:grpSpPr>
          <a:xfrm>
            <a:off x="1094355" y="5417470"/>
            <a:ext cx="4318267" cy="513093"/>
            <a:chOff x="578832" y="2315667"/>
            <a:chExt cx="4318267" cy="699348"/>
          </a:xfrm>
          <a:solidFill>
            <a:schemeClr val="bg1">
              <a:lumMod val="95000"/>
            </a:schemeClr>
          </a:solidFill>
        </p:grpSpPr>
        <p:sp>
          <p:nvSpPr>
            <p:cNvPr id="437" name="타원 436">
              <a:extLst>
                <a:ext uri="{FF2B5EF4-FFF2-40B4-BE49-F238E27FC236}">
                  <a16:creationId xmlns:a16="http://schemas.microsoft.com/office/drawing/2014/main" id="{CE80A8EC-FE3A-4CCA-A394-EF4604874755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타원 437">
              <a:extLst>
                <a:ext uri="{FF2B5EF4-FFF2-40B4-BE49-F238E27FC236}">
                  <a16:creationId xmlns:a16="http://schemas.microsoft.com/office/drawing/2014/main" id="{6B1062C3-CA01-499F-8F41-E76A4B7C287F}"/>
                </a:ext>
              </a:extLst>
            </p:cNvPr>
            <p:cNvSpPr/>
            <p:nvPr/>
          </p:nvSpPr>
          <p:spPr>
            <a:xfrm>
              <a:off x="4197751" y="2315667"/>
              <a:ext cx="699348" cy="6993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90DB7F28-45E2-46BA-B0CF-6E12371C3074}"/>
                </a:ext>
              </a:extLst>
            </p:cNvPr>
            <p:cNvSpPr/>
            <p:nvPr/>
          </p:nvSpPr>
          <p:spPr>
            <a:xfrm>
              <a:off x="928506" y="2315667"/>
              <a:ext cx="3600000" cy="6993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370202-9F12-4A90-A3D6-44AC9661448F}"/>
              </a:ext>
            </a:extLst>
          </p:cNvPr>
          <p:cNvGrpSpPr/>
          <p:nvPr/>
        </p:nvGrpSpPr>
        <p:grpSpPr>
          <a:xfrm>
            <a:off x="1098001" y="1944723"/>
            <a:ext cx="4063734" cy="513093"/>
            <a:chOff x="578832" y="2315667"/>
            <a:chExt cx="4063734" cy="69934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DDF4628-641C-4D51-BBA3-D3B7E84DBC6F}"/>
                </a:ext>
              </a:extLst>
            </p:cNvPr>
            <p:cNvSpPr/>
            <p:nvPr/>
          </p:nvSpPr>
          <p:spPr>
            <a:xfrm>
              <a:off x="578832" y="2315667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타원 402">
              <a:extLst>
                <a:ext uri="{FF2B5EF4-FFF2-40B4-BE49-F238E27FC236}">
                  <a16:creationId xmlns:a16="http://schemas.microsoft.com/office/drawing/2014/main" id="{09CAF70E-7195-4AA3-9731-15268FA14C55}"/>
                </a:ext>
              </a:extLst>
            </p:cNvPr>
            <p:cNvSpPr/>
            <p:nvPr/>
          </p:nvSpPr>
          <p:spPr>
            <a:xfrm>
              <a:off x="3943218" y="2315667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CFBF1-8BBB-4326-BA05-27C89CE22C63}"/>
                </a:ext>
              </a:extLst>
            </p:cNvPr>
            <p:cNvSpPr/>
            <p:nvPr/>
          </p:nvSpPr>
          <p:spPr>
            <a:xfrm>
              <a:off x="928506" y="2315667"/>
              <a:ext cx="3348000" cy="699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4" name="그룹 403">
            <a:extLst>
              <a:ext uri="{FF2B5EF4-FFF2-40B4-BE49-F238E27FC236}">
                <a16:creationId xmlns:a16="http://schemas.microsoft.com/office/drawing/2014/main" id="{78A3A134-5D7A-4B4D-AEC9-F751B227B165}"/>
              </a:ext>
            </a:extLst>
          </p:cNvPr>
          <p:cNvGrpSpPr/>
          <p:nvPr/>
        </p:nvGrpSpPr>
        <p:grpSpPr>
          <a:xfrm>
            <a:off x="1098001" y="2811694"/>
            <a:ext cx="3706962" cy="513094"/>
            <a:chOff x="578832" y="2314721"/>
            <a:chExt cx="3706962" cy="699349"/>
          </a:xfrm>
        </p:grpSpPr>
        <p:sp>
          <p:nvSpPr>
            <p:cNvPr id="405" name="타원 404">
              <a:extLst>
                <a:ext uri="{FF2B5EF4-FFF2-40B4-BE49-F238E27FC236}">
                  <a16:creationId xmlns:a16="http://schemas.microsoft.com/office/drawing/2014/main" id="{63416678-7F2C-48DC-8FEA-D03BDF7919DF}"/>
                </a:ext>
              </a:extLst>
            </p:cNvPr>
            <p:cNvSpPr/>
            <p:nvPr/>
          </p:nvSpPr>
          <p:spPr>
            <a:xfrm>
              <a:off x="578832" y="2314721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타원 405">
              <a:extLst>
                <a:ext uri="{FF2B5EF4-FFF2-40B4-BE49-F238E27FC236}">
                  <a16:creationId xmlns:a16="http://schemas.microsoft.com/office/drawing/2014/main" id="{55F78C26-3011-4074-A0AF-D468082A1983}"/>
                </a:ext>
              </a:extLst>
            </p:cNvPr>
            <p:cNvSpPr/>
            <p:nvPr/>
          </p:nvSpPr>
          <p:spPr>
            <a:xfrm>
              <a:off x="3586446" y="2314721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117CC4D6-5E7F-4593-BABB-35C57AB25DE1}"/>
                </a:ext>
              </a:extLst>
            </p:cNvPr>
            <p:cNvSpPr/>
            <p:nvPr/>
          </p:nvSpPr>
          <p:spPr>
            <a:xfrm>
              <a:off x="928506" y="2314722"/>
              <a:ext cx="3024000" cy="699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:a16="http://schemas.microsoft.com/office/drawing/2014/main" id="{71BCD208-8074-40FD-8B11-39EE45B16531}"/>
              </a:ext>
            </a:extLst>
          </p:cNvPr>
          <p:cNvGrpSpPr/>
          <p:nvPr/>
        </p:nvGrpSpPr>
        <p:grpSpPr>
          <a:xfrm>
            <a:off x="1098001" y="3680054"/>
            <a:ext cx="3133404" cy="513094"/>
            <a:chOff x="578832" y="2314721"/>
            <a:chExt cx="3133404" cy="699349"/>
          </a:xfrm>
        </p:grpSpPr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F80DD12C-FDE1-4068-8CC7-85DF5416998F}"/>
                </a:ext>
              </a:extLst>
            </p:cNvPr>
            <p:cNvSpPr/>
            <p:nvPr/>
          </p:nvSpPr>
          <p:spPr>
            <a:xfrm>
              <a:off x="578832" y="2314721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477A67E5-3FE0-49DB-AFD3-C059945565C5}"/>
                </a:ext>
              </a:extLst>
            </p:cNvPr>
            <p:cNvSpPr/>
            <p:nvPr/>
          </p:nvSpPr>
          <p:spPr>
            <a:xfrm>
              <a:off x="3012888" y="2314721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71178711-D4A9-4AA2-81A3-5E84754C8F5A}"/>
                </a:ext>
              </a:extLst>
            </p:cNvPr>
            <p:cNvSpPr/>
            <p:nvPr/>
          </p:nvSpPr>
          <p:spPr>
            <a:xfrm>
              <a:off x="928506" y="2314722"/>
              <a:ext cx="2412000" cy="699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C2CF95E7-6808-48DA-9EE7-A67F7CBDCF2F}"/>
              </a:ext>
            </a:extLst>
          </p:cNvPr>
          <p:cNvGrpSpPr/>
          <p:nvPr/>
        </p:nvGrpSpPr>
        <p:grpSpPr>
          <a:xfrm>
            <a:off x="1098001" y="4550978"/>
            <a:ext cx="2643348" cy="514482"/>
            <a:chOff x="578832" y="2314721"/>
            <a:chExt cx="2643348" cy="701241"/>
          </a:xfrm>
        </p:grpSpPr>
        <p:sp>
          <p:nvSpPr>
            <p:cNvPr id="413" name="타원 412">
              <a:extLst>
                <a:ext uri="{FF2B5EF4-FFF2-40B4-BE49-F238E27FC236}">
                  <a16:creationId xmlns:a16="http://schemas.microsoft.com/office/drawing/2014/main" id="{727A81D3-9919-48A0-BE28-65D679D231BE}"/>
                </a:ext>
              </a:extLst>
            </p:cNvPr>
            <p:cNvSpPr/>
            <p:nvPr/>
          </p:nvSpPr>
          <p:spPr>
            <a:xfrm>
              <a:off x="578832" y="2314721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타원 413">
              <a:extLst>
                <a:ext uri="{FF2B5EF4-FFF2-40B4-BE49-F238E27FC236}">
                  <a16:creationId xmlns:a16="http://schemas.microsoft.com/office/drawing/2014/main" id="{543CF122-2D1F-484D-861F-B0D60AA4A1F1}"/>
                </a:ext>
              </a:extLst>
            </p:cNvPr>
            <p:cNvSpPr/>
            <p:nvPr/>
          </p:nvSpPr>
          <p:spPr>
            <a:xfrm>
              <a:off x="2522832" y="2316614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D3C54FD7-5DDE-4A2E-8E7D-82BD88619C9F}"/>
                </a:ext>
              </a:extLst>
            </p:cNvPr>
            <p:cNvSpPr/>
            <p:nvPr/>
          </p:nvSpPr>
          <p:spPr>
            <a:xfrm>
              <a:off x="928506" y="2314721"/>
              <a:ext cx="1944000" cy="699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6" name="그룹 415">
            <a:extLst>
              <a:ext uri="{FF2B5EF4-FFF2-40B4-BE49-F238E27FC236}">
                <a16:creationId xmlns:a16="http://schemas.microsoft.com/office/drawing/2014/main" id="{35328DB7-5B5E-4ADE-B342-48B2ECEF876E}"/>
              </a:ext>
            </a:extLst>
          </p:cNvPr>
          <p:cNvGrpSpPr/>
          <p:nvPr/>
        </p:nvGrpSpPr>
        <p:grpSpPr>
          <a:xfrm>
            <a:off x="1098001" y="5416775"/>
            <a:ext cx="2317584" cy="513093"/>
            <a:chOff x="578832" y="2315668"/>
            <a:chExt cx="2317584" cy="699348"/>
          </a:xfrm>
        </p:grpSpPr>
        <p:sp>
          <p:nvSpPr>
            <p:cNvPr id="417" name="타원 416">
              <a:extLst>
                <a:ext uri="{FF2B5EF4-FFF2-40B4-BE49-F238E27FC236}">
                  <a16:creationId xmlns:a16="http://schemas.microsoft.com/office/drawing/2014/main" id="{FFACCE48-F9C2-4801-A2E6-DE506DDE9129}"/>
                </a:ext>
              </a:extLst>
            </p:cNvPr>
            <p:cNvSpPr/>
            <p:nvPr/>
          </p:nvSpPr>
          <p:spPr>
            <a:xfrm>
              <a:off x="578832" y="2315668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타원 417">
              <a:extLst>
                <a:ext uri="{FF2B5EF4-FFF2-40B4-BE49-F238E27FC236}">
                  <a16:creationId xmlns:a16="http://schemas.microsoft.com/office/drawing/2014/main" id="{6A4C58A9-C18F-4FAA-8043-0062A7DD1F8B}"/>
                </a:ext>
              </a:extLst>
            </p:cNvPr>
            <p:cNvSpPr/>
            <p:nvPr/>
          </p:nvSpPr>
          <p:spPr>
            <a:xfrm>
              <a:off x="2197068" y="2315668"/>
              <a:ext cx="699348" cy="6993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B8A008C3-07D8-483A-9B6C-D4E17DE2D394}"/>
                </a:ext>
              </a:extLst>
            </p:cNvPr>
            <p:cNvSpPr/>
            <p:nvPr/>
          </p:nvSpPr>
          <p:spPr>
            <a:xfrm>
              <a:off x="928506" y="2315668"/>
              <a:ext cx="1584000" cy="6993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0374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47093D-0FE0-481F-A43E-F86306BA0E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3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3843288" y="3296183"/>
              <a:ext cx="4576062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57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FCBC7FB-4CF4-494F-BA32-214E63F825F2}"/>
              </a:ext>
            </a:extLst>
          </p:cNvPr>
          <p:cNvSpPr txBox="1">
            <a:spLocks/>
          </p:cNvSpPr>
          <p:nvPr/>
        </p:nvSpPr>
        <p:spPr>
          <a:xfrm>
            <a:off x="7296150" y="2296952"/>
            <a:ext cx="4514851" cy="39311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429EA6-D922-4FED-AC9A-2EF7EE570B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640" y="1608473"/>
            <a:ext cx="4572000" cy="4572000"/>
          </a:xfrm>
          <a:prstGeom prst="ellipse">
            <a:avLst/>
          </a:prstGeom>
        </p:spPr>
      </p:pic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81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24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3061CD-EB2F-4506-A812-EC4C971E0805}"/>
              </a:ext>
            </a:extLst>
          </p:cNvPr>
          <p:cNvSpPr/>
          <p:nvPr/>
        </p:nvSpPr>
        <p:spPr>
          <a:xfrm>
            <a:off x="0" y="0"/>
            <a:ext cx="12192000" cy="1353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2981F-2B3B-4BFE-BAE3-6F9C74F717C8}"/>
              </a:ext>
            </a:extLst>
          </p:cNvPr>
          <p:cNvSpPr/>
          <p:nvPr/>
        </p:nvSpPr>
        <p:spPr>
          <a:xfrm>
            <a:off x="0" y="1353879"/>
            <a:ext cx="6096000" cy="55041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913FF8-2F40-4842-B81F-DC44D28402AA}"/>
              </a:ext>
            </a:extLst>
          </p:cNvPr>
          <p:cNvSpPr/>
          <p:nvPr/>
        </p:nvSpPr>
        <p:spPr>
          <a:xfrm>
            <a:off x="6096000" y="1353879"/>
            <a:ext cx="6096000" cy="5504121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5ECEC9BA-CA6F-4E22-AF12-F79AF47614AA}"/>
              </a:ext>
            </a:extLst>
          </p:cNvPr>
          <p:cNvSpPr txBox="1"/>
          <p:nvPr/>
        </p:nvSpPr>
        <p:spPr>
          <a:xfrm>
            <a:off x="3688931" y="261440"/>
            <a:ext cx="481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AE48F8-A9C2-451C-B963-9B1AA3F12005}"/>
              </a:ext>
            </a:extLst>
          </p:cNvPr>
          <p:cNvSpPr/>
          <p:nvPr/>
        </p:nvSpPr>
        <p:spPr>
          <a:xfrm>
            <a:off x="602512" y="1981516"/>
            <a:ext cx="49264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printing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typesetting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industry's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ever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since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1500s,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unknown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printer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took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scrambled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specimen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book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03568F-613D-4FB4-A0F5-77A71FA3AF75}"/>
              </a:ext>
            </a:extLst>
          </p:cNvPr>
          <p:cNvSpPr/>
          <p:nvPr/>
        </p:nvSpPr>
        <p:spPr>
          <a:xfrm>
            <a:off x="6663070" y="1905336"/>
            <a:ext cx="49264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printing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typesetting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industry's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ever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since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1500s,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unknown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printer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took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galley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scrambled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specimen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book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118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pic>
        <p:nvPicPr>
          <p:cNvPr id="7" name="그래픽 6" descr="아이스크림">
            <a:extLst>
              <a:ext uri="{FF2B5EF4-FFF2-40B4-BE49-F238E27FC236}">
                <a16:creationId xmlns:a16="http://schemas.microsoft.com/office/drawing/2014/main" id="{10C07021-4A03-419B-BCDA-2772374A7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5660" y="243839"/>
            <a:ext cx="1066800" cy="1066800"/>
          </a:xfrm>
          <a:prstGeom prst="rect">
            <a:avLst/>
          </a:prstGeom>
        </p:spPr>
      </p:pic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2565C05E-DE80-4223-8A55-CCC579E607DD}"/>
              </a:ext>
            </a:extLst>
          </p:cNvPr>
          <p:cNvSpPr txBox="1"/>
          <p:nvPr/>
        </p:nvSpPr>
        <p:spPr>
          <a:xfrm>
            <a:off x="1249436" y="294976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kumimoji="1" lang="ja-JP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C4AF14-C421-4C0B-B402-38AF13FCF257}"/>
              </a:ext>
            </a:extLst>
          </p:cNvPr>
          <p:cNvGrpSpPr/>
          <p:nvPr/>
        </p:nvGrpSpPr>
        <p:grpSpPr>
          <a:xfrm>
            <a:off x="2908699" y="1962703"/>
            <a:ext cx="5486523" cy="739416"/>
            <a:chOff x="2908699" y="1962703"/>
            <a:chExt cx="5486523" cy="739416"/>
          </a:xfrm>
        </p:grpSpPr>
        <p:grpSp>
          <p:nvGrpSpPr>
            <p:cNvPr id="17" name="グループ化 3">
              <a:extLst>
                <a:ext uri="{FF2B5EF4-FFF2-40B4-BE49-F238E27FC236}">
                  <a16:creationId xmlns:a16="http://schemas.microsoft.com/office/drawing/2014/main" id="{2BF78200-A123-4009-BCF3-BC086D9BCFCB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18" name="正方形/長方形 1">
                <a:extLst>
                  <a:ext uri="{FF2B5EF4-FFF2-40B4-BE49-F238E27FC236}">
                    <a16:creationId xmlns:a16="http://schemas.microsoft.com/office/drawing/2014/main" id="{3CDE105B-E77F-444E-8BC8-9C16BC6AD46E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19" name="正方形/長方形 2">
                <a:extLst>
                  <a:ext uri="{FF2B5EF4-FFF2-40B4-BE49-F238E27FC236}">
                    <a16:creationId xmlns:a16="http://schemas.microsoft.com/office/drawing/2014/main" id="{DDB3FBF6-D676-4A57-A30B-E155E04590BC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2" name="テキスト ボックス 2">
              <a:extLst>
                <a:ext uri="{FF2B5EF4-FFF2-40B4-BE49-F238E27FC236}">
                  <a16:creationId xmlns:a16="http://schemas.microsoft.com/office/drawing/2014/main" id="{CD92BAD4-0CE9-4F02-8EDF-657583C62A66}"/>
                </a:ext>
              </a:extLst>
            </p:cNvPr>
            <p:cNvSpPr txBox="1"/>
            <p:nvPr/>
          </p:nvSpPr>
          <p:spPr>
            <a:xfrm>
              <a:off x="4092939" y="2003866"/>
              <a:ext cx="4006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テキスト ボックス 2">
              <a:extLst>
                <a:ext uri="{FF2B5EF4-FFF2-40B4-BE49-F238E27FC236}">
                  <a16:creationId xmlns:a16="http://schemas.microsoft.com/office/drawing/2014/main" id="{1DFD410D-9D4D-477B-84B9-FD6CC7E65203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5E2252-3FE7-4A01-9C4D-FBB137CE5CE3}"/>
              </a:ext>
            </a:extLst>
          </p:cNvPr>
          <p:cNvGrpSpPr/>
          <p:nvPr/>
        </p:nvGrpSpPr>
        <p:grpSpPr>
          <a:xfrm>
            <a:off x="2908699" y="3273343"/>
            <a:ext cx="5486523" cy="739416"/>
            <a:chOff x="2908699" y="1962703"/>
            <a:chExt cx="5486523" cy="739416"/>
          </a:xfrm>
        </p:grpSpPr>
        <p:grpSp>
          <p:nvGrpSpPr>
            <p:cNvPr id="21" name="グループ化 3">
              <a:extLst>
                <a:ext uri="{FF2B5EF4-FFF2-40B4-BE49-F238E27FC236}">
                  <a16:creationId xmlns:a16="http://schemas.microsoft.com/office/drawing/2014/main" id="{C21FE36B-EE35-47A5-BC1F-E3A92FB46A52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8DFB7CF8-83E8-4253-AB50-BCEFA5781AF7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25" name="正方形/長方形 2">
                <a:extLst>
                  <a:ext uri="{FF2B5EF4-FFF2-40B4-BE49-F238E27FC236}">
                    <a16:creationId xmlns:a16="http://schemas.microsoft.com/office/drawing/2014/main" id="{D2B85255-DF5E-41F8-826D-8FC2FD7600DE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2" name="テキスト ボックス 2">
              <a:extLst>
                <a:ext uri="{FF2B5EF4-FFF2-40B4-BE49-F238E27FC236}">
                  <a16:creationId xmlns:a16="http://schemas.microsoft.com/office/drawing/2014/main" id="{7C5452B1-2D75-493F-9503-02459663D8FA}"/>
                </a:ext>
              </a:extLst>
            </p:cNvPr>
            <p:cNvSpPr txBox="1"/>
            <p:nvPr/>
          </p:nvSpPr>
          <p:spPr>
            <a:xfrm>
              <a:off x="4092939" y="2003866"/>
              <a:ext cx="4006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テキスト ボックス 2">
              <a:extLst>
                <a:ext uri="{FF2B5EF4-FFF2-40B4-BE49-F238E27FC236}">
                  <a16:creationId xmlns:a16="http://schemas.microsoft.com/office/drawing/2014/main" id="{C3F1B0B0-F92A-476F-9EB9-285A7BF4F81E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3FEFD9-23A1-4780-AC5A-C5398858A31D}"/>
              </a:ext>
            </a:extLst>
          </p:cNvPr>
          <p:cNvGrpSpPr/>
          <p:nvPr/>
        </p:nvGrpSpPr>
        <p:grpSpPr>
          <a:xfrm>
            <a:off x="2908699" y="4536806"/>
            <a:ext cx="5486523" cy="739416"/>
            <a:chOff x="2908699" y="1962703"/>
            <a:chExt cx="5486523" cy="739416"/>
          </a:xfrm>
        </p:grpSpPr>
        <p:grpSp>
          <p:nvGrpSpPr>
            <p:cNvPr id="27" name="グループ化 3">
              <a:extLst>
                <a:ext uri="{FF2B5EF4-FFF2-40B4-BE49-F238E27FC236}">
                  <a16:creationId xmlns:a16="http://schemas.microsoft.com/office/drawing/2014/main" id="{526564AA-00EF-458B-AE3C-8DF29377F6A7}"/>
                </a:ext>
              </a:extLst>
            </p:cNvPr>
            <p:cNvGrpSpPr/>
            <p:nvPr/>
          </p:nvGrpSpPr>
          <p:grpSpPr>
            <a:xfrm>
              <a:off x="2908699" y="1962703"/>
              <a:ext cx="5486523" cy="739416"/>
              <a:chOff x="253999" y="292100"/>
              <a:chExt cx="3814096" cy="609600"/>
            </a:xfrm>
          </p:grpSpPr>
          <p:sp>
            <p:nvSpPr>
              <p:cNvPr id="30" name="正方形/長方形 1">
                <a:extLst>
                  <a:ext uri="{FF2B5EF4-FFF2-40B4-BE49-F238E27FC236}">
                    <a16:creationId xmlns:a16="http://schemas.microsoft.com/office/drawing/2014/main" id="{B73B3D1D-AE67-44BC-AAA4-AEBF5B020B9D}"/>
                  </a:ext>
                </a:extLst>
              </p:cNvPr>
              <p:cNvSpPr/>
              <p:nvPr/>
            </p:nvSpPr>
            <p:spPr>
              <a:xfrm>
                <a:off x="253999" y="292100"/>
                <a:ext cx="617372" cy="6096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正方形/長方形 2">
                <a:extLst>
                  <a:ext uri="{FF2B5EF4-FFF2-40B4-BE49-F238E27FC236}">
                    <a16:creationId xmlns:a16="http://schemas.microsoft.com/office/drawing/2014/main" id="{22A727A6-E94D-45B3-8A18-33CD4103EDB7}"/>
                  </a:ext>
                </a:extLst>
              </p:cNvPr>
              <p:cNvSpPr/>
              <p:nvPr/>
            </p:nvSpPr>
            <p:spPr>
              <a:xfrm>
                <a:off x="871371" y="292100"/>
                <a:ext cx="3196724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28" name="テキスト ボックス 2">
              <a:extLst>
                <a:ext uri="{FF2B5EF4-FFF2-40B4-BE49-F238E27FC236}">
                  <a16:creationId xmlns:a16="http://schemas.microsoft.com/office/drawing/2014/main" id="{7F88B1DA-B989-4AAA-992B-8F8CFB28AA07}"/>
                </a:ext>
              </a:extLst>
            </p:cNvPr>
            <p:cNvSpPr txBox="1"/>
            <p:nvPr/>
          </p:nvSpPr>
          <p:spPr>
            <a:xfrm>
              <a:off x="4092939" y="2003866"/>
              <a:ext cx="40062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>
                  <a:solidFill>
                    <a:schemeClr val="tx1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  <a:endParaRPr kumimoji="1" lang="ja-JP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テキスト ボックス 2">
              <a:extLst>
                <a:ext uri="{FF2B5EF4-FFF2-40B4-BE49-F238E27FC236}">
                  <a16:creationId xmlns:a16="http://schemas.microsoft.com/office/drawing/2014/main" id="{54D76491-3F7E-4FB6-AB13-769EFC12EB8F}"/>
                </a:ext>
              </a:extLst>
            </p:cNvPr>
            <p:cNvSpPr txBox="1"/>
            <p:nvPr/>
          </p:nvSpPr>
          <p:spPr>
            <a:xfrm>
              <a:off x="2974620" y="200386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kumimoji="1" lang="ja-JP" altLang="en-US" sz="3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45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0DEF0-6293-43BA-8475-A77C68CB7D84}"/>
              </a:ext>
            </a:extLst>
          </p:cNvPr>
          <p:cNvSpPr txBox="1"/>
          <p:nvPr/>
        </p:nvSpPr>
        <p:spPr>
          <a:xfrm>
            <a:off x="2072640" y="1324734"/>
            <a:ext cx="9220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accent2"/>
                </a:solidFill>
              </a:rPr>
              <a:t>“</a:t>
            </a:r>
            <a:endParaRPr lang="ko-KR" altLang="en-US" sz="11500" b="1" dirty="0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2133600" y="2332391"/>
            <a:ext cx="77622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printing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typesetting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industry's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since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1500s,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unknown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printer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took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scrambled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specimen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book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3256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나무, 하늘, 실외이(가) 표시된 사진&#10;&#10;자동 생성된 설명">
            <a:extLst>
              <a:ext uri="{FF2B5EF4-FFF2-40B4-BE49-F238E27FC236}">
                <a16:creationId xmlns:a16="http://schemas.microsoft.com/office/drawing/2014/main" id="{CABC70E6-B8FE-4FBA-96D7-C80507DF6B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4360" cy="6858000"/>
          </a:xfrm>
          <a:prstGeom prst="rect">
            <a:avLst/>
          </a:prstGeom>
        </p:spPr>
      </p:pic>
      <p:sp>
        <p:nvSpPr>
          <p:cNvPr id="6" name="長方形 11">
            <a:extLst>
              <a:ext uri="{FF2B5EF4-FFF2-40B4-BE49-F238E27FC236}">
                <a16:creationId xmlns:a16="http://schemas.microsoft.com/office/drawing/2014/main" id="{AACBDB3B-D6F9-41A9-9CAD-1D3927F74E7B}"/>
              </a:ext>
            </a:extLst>
          </p:cNvPr>
          <p:cNvSpPr/>
          <p:nvPr/>
        </p:nvSpPr>
        <p:spPr>
          <a:xfrm>
            <a:off x="0" y="0"/>
            <a:ext cx="514436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3">
                  <a:alpha val="6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50F63-82DB-4E9D-B741-745CE348AD4A}"/>
              </a:ext>
            </a:extLst>
          </p:cNvPr>
          <p:cNvSpPr/>
          <p:nvPr/>
        </p:nvSpPr>
        <p:spPr>
          <a:xfrm>
            <a:off x="6227135" y="1981516"/>
            <a:ext cx="49264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simply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printing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typesetting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Lorem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Ipsum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industry's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standard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ever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since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1500s,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when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unknown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printer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took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of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and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scrambled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make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specimen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book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CD2A2018-9569-4DE2-A5EE-E835F44BFE28}"/>
              </a:ext>
            </a:extLst>
          </p:cNvPr>
          <p:cNvSpPr txBox="1"/>
          <p:nvPr/>
        </p:nvSpPr>
        <p:spPr>
          <a:xfrm>
            <a:off x="6227135" y="870785"/>
            <a:ext cx="4814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제목을 입력하세요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B011380-D4D6-4635-97BE-5AB9873AFB79}"/>
              </a:ext>
            </a:extLst>
          </p:cNvPr>
          <p:cNvCxnSpPr/>
          <p:nvPr/>
        </p:nvCxnSpPr>
        <p:spPr>
          <a:xfrm>
            <a:off x="6315740" y="591050"/>
            <a:ext cx="956930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44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</p:spPr>
      </p:pic>
      <p:sp>
        <p:nvSpPr>
          <p:cNvPr id="5" name="テキスト ボックス 4"/>
          <p:cNvSpPr txBox="1"/>
          <p:nvPr/>
        </p:nvSpPr>
        <p:spPr>
          <a:xfrm>
            <a:off x="1954192" y="2705725"/>
            <a:ext cx="82836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</a:rPr>
              <a:t>Thank You </a:t>
            </a:r>
            <a:r>
              <a:rPr kumimoji="1" lang="en-US" altLang="ja-JP" sz="8800" b="1" spc="300" dirty="0">
                <a:solidFill>
                  <a:schemeClr val="bg1"/>
                </a:solidFill>
                <a:latin typeface="Cooper Black" panose="0208090404030B020404" pitchFamily="18" charset="0"/>
                <a:sym typeface="Wingdings" panose="05000000000000000000" pitchFamily="2" charset="2"/>
              </a:rPr>
              <a:t>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해양, 실외, 자연이(가) 표시된 사진&#10;&#10;자동 생성된 설명">
            <a:extLst>
              <a:ext uri="{FF2B5EF4-FFF2-40B4-BE49-F238E27FC236}">
                <a16:creationId xmlns:a16="http://schemas.microsoft.com/office/drawing/2014/main" id="{381F6490-137C-46E9-AC9C-8A5CEB627F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99" y="0"/>
            <a:ext cx="12201392" cy="6863283"/>
          </a:xfrm>
          <a:prstGeom prst="rect">
            <a:avLst/>
          </a:prstGeom>
        </p:spPr>
      </p:pic>
      <p:sp>
        <p:nvSpPr>
          <p:cNvPr id="3" name="長方形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6AC9D673-80E4-4997-8E6E-C7FAD55A930D}"/>
              </a:ext>
            </a:extLst>
          </p:cNvPr>
          <p:cNvSpPr txBox="1"/>
          <p:nvPr/>
        </p:nvSpPr>
        <p:spPr>
          <a:xfrm>
            <a:off x="4569104" y="3114056"/>
            <a:ext cx="3104345" cy="845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5400" b="1" dirty="0">
                <a:latin typeface="Cooper Black" panose="0208090404030B020404" pitchFamily="18" charset="0"/>
              </a:rPr>
              <a:t>Summer!</a:t>
            </a:r>
            <a:endParaRPr kumimoji="1" lang="ja-JP" altLang="en-US" sz="5400" b="1" dirty="0">
              <a:latin typeface="Cooper Black" panose="0208090404030B020404" pitchFamily="18" charset="0"/>
            </a:endParaRPr>
          </a:p>
        </p:txBody>
      </p:sp>
      <p:grpSp>
        <p:nvGrpSpPr>
          <p:cNvPr id="33" name="グループ化 4">
            <a:extLst>
              <a:ext uri="{FF2B5EF4-FFF2-40B4-BE49-F238E27FC236}">
                <a16:creationId xmlns:a16="http://schemas.microsoft.com/office/drawing/2014/main" id="{0C002075-886F-4ECB-899B-9E223F6A012E}"/>
              </a:ext>
            </a:extLst>
          </p:cNvPr>
          <p:cNvGrpSpPr/>
          <p:nvPr/>
        </p:nvGrpSpPr>
        <p:grpSpPr>
          <a:xfrm>
            <a:off x="4222353" y="1652687"/>
            <a:ext cx="3747294" cy="3742749"/>
            <a:chOff x="3478212" y="814387"/>
            <a:chExt cx="5235575" cy="5229225"/>
          </a:xfrm>
        </p:grpSpPr>
        <p:sp>
          <p:nvSpPr>
            <p:cNvPr id="34" name="Freeform 6" title="scalloped circle">
              <a:extLst>
                <a:ext uri="{FF2B5EF4-FFF2-40B4-BE49-F238E27FC236}">
                  <a16:creationId xmlns:a16="http://schemas.microsoft.com/office/drawing/2014/main" id="{CA24F669-B164-4DF8-8418-6D8AEE003375}"/>
                </a:ext>
              </a:extLst>
            </p:cNvPr>
            <p:cNvSpPr/>
            <p:nvPr/>
          </p:nvSpPr>
          <p:spPr bwMode="auto">
            <a:xfrm>
              <a:off x="3478212" y="814387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38100" dist="25400" dir="2700000" algn="tl" rotWithShape="0">
                <a:schemeClr val="tx1">
                  <a:lumMod val="75000"/>
                  <a:alpha val="40000"/>
                </a:schemeClr>
              </a:outerShdw>
            </a:effectLst>
          </p:spPr>
        </p:sp>
        <p:sp>
          <p:nvSpPr>
            <p:cNvPr id="35" name="テキスト ボックス 3">
              <a:extLst>
                <a:ext uri="{FF2B5EF4-FFF2-40B4-BE49-F238E27FC236}">
                  <a16:creationId xmlns:a16="http://schemas.microsoft.com/office/drawing/2014/main" id="{F2718236-88C7-4F68-ABA6-189DCA4BD64D}"/>
                </a:ext>
              </a:extLst>
            </p:cNvPr>
            <p:cNvSpPr txBox="1"/>
            <p:nvPr/>
          </p:nvSpPr>
          <p:spPr>
            <a:xfrm>
              <a:off x="4894311" y="2361640"/>
              <a:ext cx="2474011" cy="989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4000" dirty="0">
                  <a:latin typeface="Cooper Black" panose="0208090404030B020404" pitchFamily="18" charset="0"/>
                </a:rPr>
                <a:t>Part 1</a:t>
              </a:r>
              <a:endParaRPr kumimoji="1" lang="ja-JP" altLang="en-US" sz="4000" dirty="0">
                <a:latin typeface="Cooper Black" panose="0208090404030B020404" pitchFamily="18" charset="0"/>
              </a:endParaRPr>
            </a:p>
          </p:txBody>
        </p:sp>
        <p:sp>
          <p:nvSpPr>
            <p:cNvPr id="36" name="テキスト ボックス 3">
              <a:extLst>
                <a:ext uri="{FF2B5EF4-FFF2-40B4-BE49-F238E27FC236}">
                  <a16:creationId xmlns:a16="http://schemas.microsoft.com/office/drawing/2014/main" id="{C6626839-7967-4D15-A387-45059475D409}"/>
                </a:ext>
              </a:extLst>
            </p:cNvPr>
            <p:cNvSpPr txBox="1"/>
            <p:nvPr/>
          </p:nvSpPr>
          <p:spPr>
            <a:xfrm>
              <a:off x="3843288" y="3296183"/>
              <a:ext cx="4576062" cy="817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제목을 입력하세요</a:t>
              </a:r>
              <a:endParaRPr kumimoji="1" lang="ja-JP" altLang="en-US" sz="3200" b="1" dirty="0">
                <a:latin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461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6213E1-BF2E-4823-89B6-DBBE3D2B83D0}"/>
              </a:ext>
            </a:extLst>
          </p:cNvPr>
          <p:cNvSpPr txBox="1">
            <a:spLocks/>
          </p:cNvSpPr>
          <p:nvPr/>
        </p:nvSpPr>
        <p:spPr>
          <a:xfrm>
            <a:off x="6503670" y="2296952"/>
            <a:ext cx="524313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레이아웃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CECB52-AF52-4073-A490-8FBD8F834F05}"/>
              </a:ext>
            </a:extLst>
          </p:cNvPr>
          <p:cNvSpPr/>
          <p:nvPr/>
        </p:nvSpPr>
        <p:spPr>
          <a:xfrm>
            <a:off x="852864" y="2296952"/>
            <a:ext cx="5243136" cy="3788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3695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레이아웃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F7A685-0216-4323-A5E0-EB0474C2B00C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이사회실">
            <a:extLst>
              <a:ext uri="{FF2B5EF4-FFF2-40B4-BE49-F238E27FC236}">
                <a16:creationId xmlns:a16="http://schemas.microsoft.com/office/drawing/2014/main" id="{3A634527-95A7-43F5-92DF-764D1A17F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2400" y="1658620"/>
            <a:ext cx="914400" cy="914400"/>
          </a:xfrm>
          <a:prstGeom prst="rect">
            <a:avLst/>
          </a:prstGeom>
        </p:spPr>
      </p:pic>
      <p:pic>
        <p:nvPicPr>
          <p:cNvPr id="13" name="그래픽 12" descr="프레젠테이션 미디어">
            <a:extLst>
              <a:ext uri="{FF2B5EF4-FFF2-40B4-BE49-F238E27FC236}">
                <a16:creationId xmlns:a16="http://schemas.microsoft.com/office/drawing/2014/main" id="{358B750C-EF0B-4EFA-A4D0-4D2630421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832" y="1658620"/>
            <a:ext cx="914400" cy="9144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F8EE92-1AD0-4FD8-BC23-FC20D7F03BC6}"/>
              </a:ext>
            </a:extLst>
          </p:cNvPr>
          <p:cNvSpPr txBox="1">
            <a:spLocks/>
          </p:cNvSpPr>
          <p:nvPr/>
        </p:nvSpPr>
        <p:spPr>
          <a:xfrm>
            <a:off x="6502400" y="2741452"/>
            <a:ext cx="524313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43BFC5F-4075-4035-8E46-D2723F356DFF}"/>
              </a:ext>
            </a:extLst>
          </p:cNvPr>
          <p:cNvSpPr txBox="1">
            <a:spLocks/>
          </p:cNvSpPr>
          <p:nvPr/>
        </p:nvSpPr>
        <p:spPr>
          <a:xfrm>
            <a:off x="578832" y="2741452"/>
            <a:ext cx="524313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Duis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nisi.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Suspendisse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vehicula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mi diam,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Fusce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maximus.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orci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mi,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placerat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turpis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vestibulum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mauris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Phasellus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convallis,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ornare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Lorem ipsum dolor sit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Ut gravida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tellus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lobortis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sagittis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est. </a:t>
            </a: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5A841063-EC52-44B3-9E86-0DF78F9BC603}"/>
              </a:ext>
            </a:extLst>
          </p:cNvPr>
          <p:cNvSpPr/>
          <p:nvPr/>
        </p:nvSpPr>
        <p:spPr>
          <a:xfrm>
            <a:off x="1765300" y="1658620"/>
            <a:ext cx="3924296" cy="967740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5C71459F-1563-47AC-B02A-9C185E89B888}"/>
              </a:ext>
            </a:extLst>
          </p:cNvPr>
          <p:cNvSpPr/>
          <p:nvPr/>
        </p:nvSpPr>
        <p:spPr>
          <a:xfrm>
            <a:off x="7688872" y="1600200"/>
            <a:ext cx="3924296" cy="967740"/>
          </a:xfrm>
          <a:prstGeom prst="bracketPair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21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リーフォーム 6"/>
          <p:cNvSpPr>
            <a:spLocks noEditPoints="1"/>
          </p:cNvSpPr>
          <p:nvPr/>
        </p:nvSpPr>
        <p:spPr bwMode="auto">
          <a:xfrm>
            <a:off x="0" y="325559"/>
            <a:ext cx="12192000" cy="6382581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ja-JP" altLang="en-US" noProof="0" dirty="0">
              <a:solidFill>
                <a:schemeClr val="lt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3">
            <a:extLst>
              <a:ext uri="{FF2B5EF4-FFF2-40B4-BE49-F238E27FC236}">
                <a16:creationId xmlns:a16="http://schemas.microsoft.com/office/drawing/2014/main" id="{7A675713-28DD-47C1-9577-4319A0BCB4F3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3319CB57-2617-4405-A18A-634907BC4D1D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2">
              <a:extLst>
                <a:ext uri="{FF2B5EF4-FFF2-40B4-BE49-F238E27FC236}">
                  <a16:creationId xmlns:a16="http://schemas.microsoft.com/office/drawing/2014/main" id="{9488035F-48A8-4B2C-9A36-64837C3DD55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9D06F391-3611-4A3A-B732-4A164822C6C4}"/>
              </a:ext>
            </a:extLst>
          </p:cNvPr>
          <p:cNvSpPr txBox="1"/>
          <p:nvPr/>
        </p:nvSpPr>
        <p:spPr>
          <a:xfrm>
            <a:off x="852864" y="360471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세계지도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160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80" descr="第 2 層、階層色、大きな円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037076" y="3040141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" name="楕円 79" descr="第 2 層、階層色、大きな円">
            <a:extLst>
              <a:ext uri="{FF2B5EF4-FFF2-40B4-BE49-F238E27FC236}">
                <a16:creationId xmlns:a16="http://schemas.microsoft.com/office/drawing/2014/main" id="{9CD1768A-EC26-4C6A-A57C-E2300589049F}"/>
              </a:ext>
            </a:extLst>
          </p:cNvPr>
          <p:cNvSpPr/>
          <p:nvPr/>
        </p:nvSpPr>
        <p:spPr>
          <a:xfrm>
            <a:off x="6444530" y="442552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4" name="楕円 78" descr="第 2 層、階層色、大きな円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6444530" y="17632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5" name="楕円 77" descr="第 2 層、階層色、大きな円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3841485" y="443504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6" name="楕円 76" descr="第 2 層、階層色、大きな円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3841485" y="1820635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7" name="楕円 31" descr="真ん中の層の円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776663" y="1744399"/>
            <a:ext cx="4638675" cy="4638675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8" name="楕円 32" descr="高い層の円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636294" y="2604030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10" name="長方形 17">
            <a:extLst>
              <a:ext uri="{FF2B5EF4-FFF2-40B4-BE49-F238E27FC236}">
                <a16:creationId xmlns:a16="http://schemas.microsoft.com/office/drawing/2014/main" id="{99267414-C32D-40FE-972B-255FF1A8576C}"/>
              </a:ext>
            </a:extLst>
          </p:cNvPr>
          <p:cNvSpPr/>
          <p:nvPr/>
        </p:nvSpPr>
        <p:spPr>
          <a:xfrm>
            <a:off x="5363325" y="4482873"/>
            <a:ext cx="1476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ct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MIRJAM NILSSON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대표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長方形 18">
            <a:extLst>
              <a:ext uri="{FF2B5EF4-FFF2-40B4-BE49-F238E27FC236}">
                <a16:creationId xmlns:a16="http://schemas.microsoft.com/office/drawing/2014/main" id="{2448265B-D934-4BC5-8F2B-2322214922F8}"/>
              </a:ext>
            </a:extLst>
          </p:cNvPr>
          <p:cNvSpPr/>
          <p:nvPr/>
        </p:nvSpPr>
        <p:spPr>
          <a:xfrm>
            <a:off x="1986563" y="192003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VICTORIA LINDQVIST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재무 부문 </a:t>
            </a:r>
            <a:r>
              <a:rPr lang="en-US" altLang="ja-JP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VP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長方形 19">
            <a:extLst>
              <a:ext uri="{FF2B5EF4-FFF2-40B4-BE49-F238E27FC236}">
                <a16:creationId xmlns:a16="http://schemas.microsoft.com/office/drawing/2014/main" id="{F29B8C93-9BD8-4437-9379-8B7C1D9398C3}"/>
              </a:ext>
            </a:extLst>
          </p:cNvPr>
          <p:cNvSpPr/>
          <p:nvPr/>
        </p:nvSpPr>
        <p:spPr>
          <a:xfrm>
            <a:off x="789895" y="5699074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AUGUST BERGQVIST</a:t>
            </a:r>
            <a:br>
              <a:rPr lang="ja-JP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회계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長方形 20">
            <a:extLst>
              <a:ext uri="{FF2B5EF4-FFF2-40B4-BE49-F238E27FC236}">
                <a16:creationId xmlns:a16="http://schemas.microsoft.com/office/drawing/2014/main" id="{11D56577-55A5-4AC0-A86E-107F2E113581}"/>
              </a:ext>
            </a:extLst>
          </p:cNvPr>
          <p:cNvSpPr/>
          <p:nvPr/>
        </p:nvSpPr>
        <p:spPr>
          <a:xfrm>
            <a:off x="653637" y="1920030"/>
            <a:ext cx="1216258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ALEXANDER MARTENSSON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테크노 부문 </a:t>
            </a:r>
            <a:r>
              <a:rPr lang="en-US" altLang="ja-JP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VP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長方形 21">
            <a:extLst>
              <a:ext uri="{FF2B5EF4-FFF2-40B4-BE49-F238E27FC236}">
                <a16:creationId xmlns:a16="http://schemas.microsoft.com/office/drawing/2014/main" id="{821682DD-5C22-4B97-83AE-86C7996FB90B}"/>
              </a:ext>
            </a:extLst>
          </p:cNvPr>
          <p:cNvSpPr/>
          <p:nvPr/>
        </p:nvSpPr>
        <p:spPr>
          <a:xfrm>
            <a:off x="1986563" y="5699074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ANGELICA ASTROM </a:t>
            </a:r>
            <a:br>
              <a:rPr lang="ja-JP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헬프</a:t>
            </a: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데스크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長方形 22">
            <a:extLst>
              <a:ext uri="{FF2B5EF4-FFF2-40B4-BE49-F238E27FC236}">
                <a16:creationId xmlns:a16="http://schemas.microsoft.com/office/drawing/2014/main" id="{27D54CB4-0066-4140-96B8-95930CD77276}"/>
              </a:ext>
            </a:extLst>
          </p:cNvPr>
          <p:cNvSpPr/>
          <p:nvPr/>
        </p:nvSpPr>
        <p:spPr>
          <a:xfrm>
            <a:off x="3238012" y="2472433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ALLAN MATTSSON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경영 부문 </a:t>
            </a:r>
            <a:r>
              <a:rPr lang="en-US" altLang="ja-JP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VP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長方形 23">
            <a:extLst>
              <a:ext uri="{FF2B5EF4-FFF2-40B4-BE49-F238E27FC236}">
                <a16:creationId xmlns:a16="http://schemas.microsoft.com/office/drawing/2014/main" id="{128E41E6-B0BF-44BC-98F9-F8F486ABC7F1}"/>
              </a:ext>
            </a:extLst>
          </p:cNvPr>
          <p:cNvSpPr/>
          <p:nvPr/>
        </p:nvSpPr>
        <p:spPr>
          <a:xfrm>
            <a:off x="2986012" y="5175050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algn="r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FLORA BERGGREN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시설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長方形 24">
            <a:extLst>
              <a:ext uri="{FF2B5EF4-FFF2-40B4-BE49-F238E27FC236}">
                <a16:creationId xmlns:a16="http://schemas.microsoft.com/office/drawing/2014/main" id="{BDCA2203-78D4-4184-A8B1-8D6E3C28C889}"/>
              </a:ext>
            </a:extLst>
          </p:cNvPr>
          <p:cNvSpPr/>
          <p:nvPr/>
        </p:nvSpPr>
        <p:spPr>
          <a:xfrm>
            <a:off x="7942969" y="2472433"/>
            <a:ext cx="1486898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defTabSz="622300" rtl="0">
              <a:spcBef>
                <a:spcPct val="0"/>
              </a:spcBef>
              <a:spcAft>
                <a:spcPct val="35000"/>
              </a:spcAft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KALLE </a:t>
            </a:r>
            <a:b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PERSSON</a:t>
            </a:r>
            <a:b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생산 매니저</a:t>
            </a:r>
            <a:endParaRPr lang="ja-JP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長方形 25">
            <a:extLst>
              <a:ext uri="{FF2B5EF4-FFF2-40B4-BE49-F238E27FC236}">
                <a16:creationId xmlns:a16="http://schemas.microsoft.com/office/drawing/2014/main" id="{E306DAE2-9434-42D9-B876-2B856348AD4A}"/>
              </a:ext>
            </a:extLst>
          </p:cNvPr>
          <p:cNvSpPr/>
          <p:nvPr/>
        </p:nvSpPr>
        <p:spPr>
          <a:xfrm>
            <a:off x="8433624" y="3789148"/>
            <a:ext cx="1332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MIRA KARLSSON</a:t>
            </a:r>
            <a:br>
              <a:rPr lang="ja-JP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매니저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長方形 27">
            <a:extLst>
              <a:ext uri="{FF2B5EF4-FFF2-40B4-BE49-F238E27FC236}">
                <a16:creationId xmlns:a16="http://schemas.microsoft.com/office/drawing/2014/main" id="{758C1A8A-DB3C-4362-B041-C35C08C0195F}"/>
              </a:ext>
            </a:extLst>
          </p:cNvPr>
          <p:cNvSpPr/>
          <p:nvPr/>
        </p:nvSpPr>
        <p:spPr>
          <a:xfrm>
            <a:off x="7942969" y="5175050"/>
            <a:ext cx="1332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spcBef>
                <a:spcPct val="0"/>
              </a:spcBef>
              <a:spcAft>
                <a:spcPct val="35000"/>
              </a:spcAft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IAN HANSSON</a:t>
            </a:r>
            <a:b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마케팅 부문 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VP</a:t>
            </a:r>
            <a:endParaRPr lang="ja-JP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長方形 29">
            <a:extLst>
              <a:ext uri="{FF2B5EF4-FFF2-40B4-BE49-F238E27FC236}">
                <a16:creationId xmlns:a16="http://schemas.microsoft.com/office/drawing/2014/main" id="{DC6E30C7-762E-4337-B852-3A7938FA969D}"/>
              </a:ext>
            </a:extLst>
          </p:cNvPr>
          <p:cNvSpPr/>
          <p:nvPr/>
        </p:nvSpPr>
        <p:spPr>
          <a:xfrm>
            <a:off x="9503811" y="192003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lvl="0" defTabSz="622300" rtl="0">
              <a:spcBef>
                <a:spcPct val="0"/>
              </a:spcBef>
              <a:spcAft>
                <a:spcPct val="35000"/>
              </a:spcAft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VICTORIA LINDQVIST </a:t>
            </a:r>
            <a:b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발송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長方形 30">
            <a:extLst>
              <a:ext uri="{FF2B5EF4-FFF2-40B4-BE49-F238E27FC236}">
                <a16:creationId xmlns:a16="http://schemas.microsoft.com/office/drawing/2014/main" id="{DF0C271F-C24A-4E69-9D4E-298D827B8460}"/>
              </a:ext>
            </a:extLst>
          </p:cNvPr>
          <p:cNvSpPr/>
          <p:nvPr/>
        </p:nvSpPr>
        <p:spPr>
          <a:xfrm>
            <a:off x="5363325" y="3083862"/>
            <a:ext cx="1717946" cy="387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lvl="0" algn="ctr" defTabSz="622300">
              <a:spcBef>
                <a:spcPct val="0"/>
              </a:spcBef>
              <a:spcAft>
                <a:spcPct val="35000"/>
              </a:spcAft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MIRA NILSSON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이그제큐티브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어시스턴트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2" name="画像 68" descr="プロファイル写真のプレースホルダー&#10;">
            <a:extLst>
              <a:ext uri="{FF2B5EF4-FFF2-40B4-BE49-F238E27FC236}">
                <a16:creationId xmlns:a16="http://schemas.microsoft.com/office/drawing/2014/main" id="{4DC7ECF1-1B8F-4313-92C3-52C9D0C4A6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324746"/>
            <a:ext cx="720000" cy="720000"/>
          </a:xfrm>
          <a:prstGeom prst="ellipse">
            <a:avLst/>
          </a:prstGeom>
        </p:spPr>
      </p:pic>
      <p:pic>
        <p:nvPicPr>
          <p:cNvPr id="23" name="画像 60" descr="プロファイル写真のプレースホルダー&#10;">
            <a:extLst>
              <a:ext uri="{FF2B5EF4-FFF2-40B4-BE49-F238E27FC236}">
                <a16:creationId xmlns:a16="http://schemas.microsoft.com/office/drawing/2014/main" id="{A9876A92-3526-4DF7-9FC0-8126BB1AB7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71" y="2382433"/>
            <a:ext cx="720000" cy="720000"/>
          </a:xfrm>
          <a:prstGeom prst="ellipse">
            <a:avLst/>
          </a:prstGeom>
        </p:spPr>
      </p:pic>
      <p:pic>
        <p:nvPicPr>
          <p:cNvPr id="24" name="画像 61" descr="プロファイル写真のプレースホルダー&#10;">
            <a:extLst>
              <a:ext uri="{FF2B5EF4-FFF2-40B4-BE49-F238E27FC236}">
                <a16:creationId xmlns:a16="http://schemas.microsoft.com/office/drawing/2014/main" id="{12EDC4B6-81AB-4D32-995C-F037D579E5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84" y="3699148"/>
            <a:ext cx="720000" cy="720000"/>
          </a:xfrm>
          <a:prstGeom prst="ellipse">
            <a:avLst/>
          </a:prstGeom>
        </p:spPr>
      </p:pic>
      <p:pic>
        <p:nvPicPr>
          <p:cNvPr id="25" name="画像 65" descr="プロファイル写真のプレースホルダー&#10;">
            <a:extLst>
              <a:ext uri="{FF2B5EF4-FFF2-40B4-BE49-F238E27FC236}">
                <a16:creationId xmlns:a16="http://schemas.microsoft.com/office/drawing/2014/main" id="{007B2302-AD72-4EAC-AEC0-435DCDB24A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4" y="5085050"/>
            <a:ext cx="720000" cy="720000"/>
          </a:xfrm>
          <a:prstGeom prst="ellipse">
            <a:avLst/>
          </a:prstGeom>
        </p:spPr>
      </p:pic>
      <p:pic>
        <p:nvPicPr>
          <p:cNvPr id="26" name="画像 67" descr="プロファイル写真のプレースホルダー&#10;">
            <a:extLst>
              <a:ext uri="{FF2B5EF4-FFF2-40B4-BE49-F238E27FC236}">
                <a16:creationId xmlns:a16="http://schemas.microsoft.com/office/drawing/2014/main" id="{32DF3820-446F-414C-B6F3-A01CADD666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6" y="2382433"/>
            <a:ext cx="720000" cy="720000"/>
          </a:xfrm>
          <a:prstGeom prst="ellipse">
            <a:avLst/>
          </a:prstGeom>
        </p:spPr>
      </p:pic>
      <p:pic>
        <p:nvPicPr>
          <p:cNvPr id="27" name="画像 75" descr="プロファイル写真のプレースホルダー&#10;">
            <a:extLst>
              <a:ext uri="{FF2B5EF4-FFF2-40B4-BE49-F238E27FC236}">
                <a16:creationId xmlns:a16="http://schemas.microsoft.com/office/drawing/2014/main" id="{5724F535-05DD-4582-83D7-3DDEC981BD4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5480" y="5085050"/>
            <a:ext cx="720000" cy="720000"/>
          </a:xfrm>
          <a:prstGeom prst="ellipse">
            <a:avLst/>
          </a:prstGeom>
        </p:spPr>
      </p:pic>
      <p:sp>
        <p:nvSpPr>
          <p:cNvPr id="28" name="楕円 70" descr="第 2 層、階層色、小さな円">
            <a:extLst>
              <a:ext uri="{FF2B5EF4-FFF2-40B4-BE49-F238E27FC236}">
                <a16:creationId xmlns:a16="http://schemas.microsoft.com/office/drawing/2014/main" id="{4B1786F3-631A-4BEE-8323-68AB581BC49E}"/>
              </a:ext>
            </a:extLst>
          </p:cNvPr>
          <p:cNvSpPr/>
          <p:nvPr/>
        </p:nvSpPr>
        <p:spPr>
          <a:xfrm>
            <a:off x="4952221" y="292910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29" name="楕円 72" descr="第 2 層、階層色、小さな円">
            <a:extLst>
              <a:ext uri="{FF2B5EF4-FFF2-40B4-BE49-F238E27FC236}">
                <a16:creationId xmlns:a16="http://schemas.microsoft.com/office/drawing/2014/main" id="{D13F3AC2-C134-452A-A575-2AEDD5FDD44A}"/>
              </a:ext>
            </a:extLst>
          </p:cNvPr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0" name="楕円 73" descr="第 2 層、階層色、小さな円">
            <a:extLst>
              <a:ext uri="{FF2B5EF4-FFF2-40B4-BE49-F238E27FC236}">
                <a16:creationId xmlns:a16="http://schemas.microsoft.com/office/drawing/2014/main" id="{F74C5EF9-9647-43F7-B54F-97E136BDC2F4}"/>
              </a:ext>
            </a:extLst>
          </p:cNvPr>
          <p:cNvSpPr/>
          <p:nvPr/>
        </p:nvSpPr>
        <p:spPr>
          <a:xfrm>
            <a:off x="7020654" y="500492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1" name="楕円 74" descr="第 2 層、階層色、小さな円">
            <a:extLst>
              <a:ext uri="{FF2B5EF4-FFF2-40B4-BE49-F238E27FC236}">
                <a16:creationId xmlns:a16="http://schemas.microsoft.com/office/drawing/2014/main" id="{B6143EC5-1312-45C8-8A63-08B7FD81AEEC}"/>
              </a:ext>
            </a:extLst>
          </p:cNvPr>
          <p:cNvSpPr/>
          <p:nvPr/>
        </p:nvSpPr>
        <p:spPr>
          <a:xfrm>
            <a:off x="7448961" y="3968701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2" name="楕円 71" descr="第 2 層、階層色、小さな円">
            <a:extLst>
              <a:ext uri="{FF2B5EF4-FFF2-40B4-BE49-F238E27FC236}">
                <a16:creationId xmlns:a16="http://schemas.microsoft.com/office/drawing/2014/main" id="{E95005B3-E7A9-43A7-9097-E5C0B12D0AF3}"/>
              </a:ext>
            </a:extLst>
          </p:cNvPr>
          <p:cNvSpPr/>
          <p:nvPr/>
        </p:nvSpPr>
        <p:spPr>
          <a:xfrm>
            <a:off x="4968596" y="500756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3" name="楕円 107" descr="第 3 層、階層の色、コネクタ">
            <a:extLst>
              <a:ext uri="{FF2B5EF4-FFF2-40B4-BE49-F238E27FC236}">
                <a16:creationId xmlns:a16="http://schemas.microsoft.com/office/drawing/2014/main" id="{3D4169F2-589F-4BCC-9E24-FF0760B9A064}"/>
              </a:ext>
            </a:extLst>
          </p:cNvPr>
          <p:cNvSpPr/>
          <p:nvPr/>
        </p:nvSpPr>
        <p:spPr>
          <a:xfrm>
            <a:off x="2984253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4" name="楕円 108" descr="第 3 層、階層の色、コネクタ">
            <a:extLst>
              <a:ext uri="{FF2B5EF4-FFF2-40B4-BE49-F238E27FC236}">
                <a16:creationId xmlns:a16="http://schemas.microsoft.com/office/drawing/2014/main" id="{2E67447B-A1BE-4C7F-841C-1D52C3E335AD}"/>
              </a:ext>
            </a:extLst>
          </p:cNvPr>
          <p:cNvSpPr/>
          <p:nvPr/>
        </p:nvSpPr>
        <p:spPr>
          <a:xfrm>
            <a:off x="1787585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5" name="楕円 109" descr="第 3 層、階層の色、コネクタ">
            <a:extLst>
              <a:ext uri="{FF2B5EF4-FFF2-40B4-BE49-F238E27FC236}">
                <a16:creationId xmlns:a16="http://schemas.microsoft.com/office/drawing/2014/main" id="{8547C6B6-4C5C-4A9B-97B5-B9DAA62B6507}"/>
              </a:ext>
            </a:extLst>
          </p:cNvPr>
          <p:cNvSpPr/>
          <p:nvPr/>
        </p:nvSpPr>
        <p:spPr>
          <a:xfrm>
            <a:off x="2984253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sp>
        <p:nvSpPr>
          <p:cNvPr id="36" name="楕円 110" descr="第 3 層、階層の色、コネクタ">
            <a:extLst>
              <a:ext uri="{FF2B5EF4-FFF2-40B4-BE49-F238E27FC236}">
                <a16:creationId xmlns:a16="http://schemas.microsoft.com/office/drawing/2014/main" id="{53B8C8A1-B8C7-423C-89FE-51E9ECFCB75D}"/>
              </a:ext>
            </a:extLst>
          </p:cNvPr>
          <p:cNvSpPr/>
          <p:nvPr/>
        </p:nvSpPr>
        <p:spPr>
          <a:xfrm>
            <a:off x="1787585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cxnSp>
        <p:nvCxnSpPr>
          <p:cNvPr id="37" name="コネクタ:L 字型 112" descr="コネクタ ライン">
            <a:extLst>
              <a:ext uri="{FF2B5EF4-FFF2-40B4-BE49-F238E27FC236}">
                <a16:creationId xmlns:a16="http://schemas.microsoft.com/office/drawing/2014/main" id="{622A3281-34A2-40FA-8168-008FF717654E}"/>
              </a:ext>
            </a:extLst>
          </p:cNvPr>
          <p:cNvCxnSpPr>
            <a:cxnSpLocks/>
            <a:stCxn id="26" idx="4"/>
            <a:endCxn id="33" idx="4"/>
          </p:cNvCxnSpPr>
          <p:nvPr/>
        </p:nvCxnSpPr>
        <p:spPr>
          <a:xfrm rot="5400000" flipH="1">
            <a:off x="3678934" y="2015632"/>
            <a:ext cx="433275" cy="1740328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L 字型 114" descr="コネクタ ライン">
            <a:extLst>
              <a:ext uri="{FF2B5EF4-FFF2-40B4-BE49-F238E27FC236}">
                <a16:creationId xmlns:a16="http://schemas.microsoft.com/office/drawing/2014/main" id="{3776E844-35AA-4B61-8A75-6DA7A2EE915E}"/>
              </a:ext>
            </a:extLst>
          </p:cNvPr>
          <p:cNvCxnSpPr>
            <a:cxnSpLocks/>
            <a:stCxn id="26" idx="4"/>
            <a:endCxn id="34" idx="4"/>
          </p:cNvCxnSpPr>
          <p:nvPr/>
        </p:nvCxnSpPr>
        <p:spPr>
          <a:xfrm rot="5400000" flipH="1">
            <a:off x="3080600" y="1417298"/>
            <a:ext cx="433275" cy="2936996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楕円 118" descr="第 3 層、階層の色、コネクタ">
            <a:extLst>
              <a:ext uri="{FF2B5EF4-FFF2-40B4-BE49-F238E27FC236}">
                <a16:creationId xmlns:a16="http://schemas.microsoft.com/office/drawing/2014/main" id="{8A0D58C4-E3D8-4575-8BF0-37F45BB95AE4}"/>
              </a:ext>
            </a:extLst>
          </p:cNvPr>
          <p:cNvSpPr/>
          <p:nvPr/>
        </p:nvSpPr>
        <p:spPr>
          <a:xfrm>
            <a:off x="9494619" y="2586848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cxnSp>
        <p:nvCxnSpPr>
          <p:cNvPr id="40" name="コネクタ:L 字型 121" descr="コネクタ ライン">
            <a:extLst>
              <a:ext uri="{FF2B5EF4-FFF2-40B4-BE49-F238E27FC236}">
                <a16:creationId xmlns:a16="http://schemas.microsoft.com/office/drawing/2014/main" id="{DB6E0B7E-8974-4A28-BC51-7F85C7F5B3E8}"/>
              </a:ext>
            </a:extLst>
          </p:cNvPr>
          <p:cNvCxnSpPr>
            <a:cxnSpLocks/>
            <a:stCxn id="25" idx="0"/>
            <a:endCxn id="35" idx="0"/>
          </p:cNvCxnSpPr>
          <p:nvPr/>
        </p:nvCxnSpPr>
        <p:spPr>
          <a:xfrm rot="16200000" flipH="1" flipV="1">
            <a:off x="3641086" y="4469372"/>
            <a:ext cx="528460" cy="1759816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コネクタ:L 字型 126" descr="コネクタ ライン">
            <a:extLst>
              <a:ext uri="{FF2B5EF4-FFF2-40B4-BE49-F238E27FC236}">
                <a16:creationId xmlns:a16="http://schemas.microsoft.com/office/drawing/2014/main" id="{5DE74E47-57A7-4EFA-83E1-B978BCE6B9A1}"/>
              </a:ext>
            </a:extLst>
          </p:cNvPr>
          <p:cNvCxnSpPr>
            <a:cxnSpLocks/>
            <a:stCxn id="25" idx="0"/>
            <a:endCxn id="36" idx="0"/>
          </p:cNvCxnSpPr>
          <p:nvPr/>
        </p:nvCxnSpPr>
        <p:spPr>
          <a:xfrm rot="16200000" flipH="1" flipV="1">
            <a:off x="3042752" y="3871038"/>
            <a:ext cx="528460" cy="2956484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コネクタ:L 字型 129" descr="コネクタ ライン">
            <a:extLst>
              <a:ext uri="{FF2B5EF4-FFF2-40B4-BE49-F238E27FC236}">
                <a16:creationId xmlns:a16="http://schemas.microsoft.com/office/drawing/2014/main" id="{FE82DF5B-C60E-4257-B370-A4B302DC12A0}"/>
              </a:ext>
            </a:extLst>
          </p:cNvPr>
          <p:cNvCxnSpPr>
            <a:cxnSpLocks/>
            <a:stCxn id="23" idx="4"/>
            <a:endCxn id="39" idx="4"/>
          </p:cNvCxnSpPr>
          <p:nvPr/>
        </p:nvCxnSpPr>
        <p:spPr>
          <a:xfrm rot="5400000" flipH="1" flipV="1">
            <a:off x="8271884" y="1838544"/>
            <a:ext cx="433275" cy="2094503"/>
          </a:xfrm>
          <a:prstGeom prst="bentConnector3">
            <a:avLst>
              <a:gd name="adj1" fmla="val -52761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長方形 132">
            <a:extLst>
              <a:ext uri="{FF2B5EF4-FFF2-40B4-BE49-F238E27FC236}">
                <a16:creationId xmlns:a16="http://schemas.microsoft.com/office/drawing/2014/main" id="{C772BBE7-C6D8-4BF9-BA45-DC3C6BC93DE2}"/>
              </a:ext>
            </a:extLst>
          </p:cNvPr>
          <p:cNvSpPr/>
          <p:nvPr/>
        </p:nvSpPr>
        <p:spPr>
          <a:xfrm>
            <a:off x="9503810" y="5699074"/>
            <a:ext cx="1408029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lvl="0" indent="0" defTabSz="622300" rt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ALEXANDER MARTENSSON</a:t>
            </a:r>
            <a:br>
              <a:rPr lang="ja-JP" alt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테크놀로지 부문 </a:t>
            </a:r>
            <a:r>
              <a:rPr lang="en-US" altLang="ja-JP" sz="11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VP</a:t>
            </a:r>
            <a:endParaRPr lang="ja-JP" altLang="en-US" sz="11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楕円 133" descr="第 3 層、階層の色、コネクタ">
            <a:extLst>
              <a:ext uri="{FF2B5EF4-FFF2-40B4-BE49-F238E27FC236}">
                <a16:creationId xmlns:a16="http://schemas.microsoft.com/office/drawing/2014/main" id="{716F090E-A9F1-4775-801C-A297BCFA7C8F}"/>
              </a:ext>
            </a:extLst>
          </p:cNvPr>
          <p:cNvSpPr/>
          <p:nvPr/>
        </p:nvSpPr>
        <p:spPr>
          <a:xfrm>
            <a:off x="9506735" y="5613510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>
              <a:latin typeface="+mn-ea"/>
            </a:endParaRPr>
          </a:p>
        </p:txBody>
      </p:sp>
      <p:cxnSp>
        <p:nvCxnSpPr>
          <p:cNvPr id="45" name="コネクタ:L 字型 134" descr="コネクタ ライン">
            <a:extLst>
              <a:ext uri="{FF2B5EF4-FFF2-40B4-BE49-F238E27FC236}">
                <a16:creationId xmlns:a16="http://schemas.microsoft.com/office/drawing/2014/main" id="{6A5E1044-F23D-446F-BE87-4E46A9AA5A32}"/>
              </a:ext>
            </a:extLst>
          </p:cNvPr>
          <p:cNvCxnSpPr>
            <a:cxnSpLocks/>
            <a:stCxn id="27" idx="0"/>
            <a:endCxn id="44" idx="0"/>
          </p:cNvCxnSpPr>
          <p:nvPr/>
        </p:nvCxnSpPr>
        <p:spPr>
          <a:xfrm rot="16200000" flipH="1">
            <a:off x="8217455" y="4283075"/>
            <a:ext cx="528460" cy="2132410"/>
          </a:xfrm>
          <a:prstGeom prst="bentConnector3">
            <a:avLst>
              <a:gd name="adj1" fmla="val -4325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画像 137" descr="プロファイル写真のプレースホルダー&#10;">
            <a:extLst>
              <a:ext uri="{FF2B5EF4-FFF2-40B4-BE49-F238E27FC236}">
                <a16:creationId xmlns:a16="http://schemas.microsoft.com/office/drawing/2014/main" id="{712CA1E6-782B-42EB-A174-22B38D0983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75" y="3536570"/>
            <a:ext cx="1054152" cy="1054152"/>
          </a:xfrm>
          <a:prstGeom prst="ellipse">
            <a:avLst/>
          </a:prstGeom>
        </p:spPr>
      </p:pic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조직도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803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744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53" name="Table Placeholder 10">
            <a:extLst>
              <a:ext uri="{FF2B5EF4-FFF2-40B4-BE49-F238E27FC236}">
                <a16:creationId xmlns:a16="http://schemas.microsoft.com/office/drawing/2014/main" id="{163B7629-FD7C-4F9E-8BF0-8865D09955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01689"/>
              </p:ext>
            </p:extLst>
          </p:nvPr>
        </p:nvGraphicFramePr>
        <p:xfrm>
          <a:off x="609600" y="1981200"/>
          <a:ext cx="10854695" cy="419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839216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 HEADING</a:t>
                      </a:r>
                      <a:r>
                        <a:rPr lang="en-IN" sz="1600" b="0" i="0" u="none" strike="noStrike" kern="120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839216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839216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839216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Row text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839216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 HEADING</a:t>
                      </a:r>
                      <a:r>
                        <a:rPr lang="en-I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123.45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49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B58D08D-CEF5-4877-90FF-475994BFFD48}"/>
              </a:ext>
            </a:extLst>
          </p:cNvPr>
          <p:cNvSpPr/>
          <p:nvPr/>
        </p:nvSpPr>
        <p:spPr>
          <a:xfrm>
            <a:off x="181864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555F27-66D4-4836-8EB4-019EC12E12C9}"/>
              </a:ext>
            </a:extLst>
          </p:cNvPr>
          <p:cNvSpPr/>
          <p:nvPr/>
        </p:nvSpPr>
        <p:spPr>
          <a:xfrm>
            <a:off x="493268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5A46DE-5B32-480A-8BA4-8BA3E234156C}"/>
              </a:ext>
            </a:extLst>
          </p:cNvPr>
          <p:cNvSpPr/>
          <p:nvPr/>
        </p:nvSpPr>
        <p:spPr>
          <a:xfrm>
            <a:off x="804672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픽토그램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A2D5D-F431-465E-B2AD-921064A61FF7}"/>
              </a:ext>
            </a:extLst>
          </p:cNvPr>
          <p:cNvSpPr txBox="1"/>
          <p:nvPr/>
        </p:nvSpPr>
        <p:spPr>
          <a:xfrm>
            <a:off x="1940361" y="4542115"/>
            <a:ext cx="2186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Title Here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D3427-A810-4B7E-8CEA-0B83D789F1A0}"/>
              </a:ext>
            </a:extLst>
          </p:cNvPr>
          <p:cNvSpPr txBox="1"/>
          <p:nvPr/>
        </p:nvSpPr>
        <p:spPr>
          <a:xfrm>
            <a:off x="5002751" y="4542115"/>
            <a:ext cx="2186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Title Here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6E79F-9901-46F5-BFF9-75770AF8FB10}"/>
              </a:ext>
            </a:extLst>
          </p:cNvPr>
          <p:cNvSpPr txBox="1"/>
          <p:nvPr/>
        </p:nvSpPr>
        <p:spPr>
          <a:xfrm>
            <a:off x="8116790" y="4542115"/>
            <a:ext cx="2186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Title Here</a:t>
            </a:r>
            <a:endParaRPr lang="ko-KR" altLang="en-US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BE988-E2D9-4615-AE71-5AA226B8C1EA}"/>
              </a:ext>
            </a:extLst>
          </p:cNvPr>
          <p:cNvSpPr txBox="1"/>
          <p:nvPr/>
        </p:nvSpPr>
        <p:spPr>
          <a:xfrm>
            <a:off x="1940361" y="4942225"/>
            <a:ext cx="220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A6F40-0C4D-41A4-AEF3-140FFDB8FEF3}"/>
              </a:ext>
            </a:extLst>
          </p:cNvPr>
          <p:cNvSpPr txBox="1"/>
          <p:nvPr/>
        </p:nvSpPr>
        <p:spPr>
          <a:xfrm>
            <a:off x="5028575" y="4942224"/>
            <a:ext cx="220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D32B31-2EFE-4749-AE59-C6B7C208C693}"/>
              </a:ext>
            </a:extLst>
          </p:cNvPr>
          <p:cNvSpPr txBox="1"/>
          <p:nvPr/>
        </p:nvSpPr>
        <p:spPr>
          <a:xfrm>
            <a:off x="8116789" y="4942223"/>
            <a:ext cx="220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Lorem Ipsum is simply dummy text of the printing and typesetting industry. Lorem Ipsum has been the industry's standard dummy text ever since the 1500s,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래픽 5" descr="고객 리뷰">
            <a:extLst>
              <a:ext uri="{FF2B5EF4-FFF2-40B4-BE49-F238E27FC236}">
                <a16:creationId xmlns:a16="http://schemas.microsoft.com/office/drawing/2014/main" id="{9344ED76-163E-4503-9218-C21547121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835" y="2649886"/>
            <a:ext cx="1200328" cy="1200328"/>
          </a:xfrm>
          <a:prstGeom prst="rect">
            <a:avLst/>
          </a:prstGeom>
        </p:spPr>
      </p:pic>
      <p:pic>
        <p:nvPicPr>
          <p:cNvPr id="19" name="그래픽 18" descr="비즈니스 성장">
            <a:extLst>
              <a:ext uri="{FF2B5EF4-FFF2-40B4-BE49-F238E27FC236}">
                <a16:creationId xmlns:a16="http://schemas.microsoft.com/office/drawing/2014/main" id="{68D0B07E-1ECC-4D69-9DF0-4D21E8B55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401" y="2649886"/>
            <a:ext cx="1200328" cy="1200328"/>
          </a:xfrm>
          <a:prstGeom prst="rect">
            <a:avLst/>
          </a:prstGeom>
        </p:spPr>
      </p:pic>
      <p:pic>
        <p:nvPicPr>
          <p:cNvPr id="25" name="그래픽 24" descr="연결">
            <a:extLst>
              <a:ext uri="{FF2B5EF4-FFF2-40B4-BE49-F238E27FC236}">
                <a16:creationId xmlns:a16="http://schemas.microsoft.com/office/drawing/2014/main" id="{189260CB-03D7-4BFF-BD3E-BB39FBFF75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0271" y="2649886"/>
            <a:ext cx="1200328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25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1311</Words>
  <Application>Microsoft Office PowerPoint</Application>
  <PresentationFormat>와이드스크린</PresentationFormat>
  <Paragraphs>110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Meiryo UI</vt:lpstr>
      <vt:lpstr>나눔스퀘어</vt:lpstr>
      <vt:lpstr>나눔스퀘어 Bold</vt:lpstr>
      <vt:lpstr>나눔스퀘어 ExtraBold</vt:lpstr>
      <vt:lpstr>Arial</vt:lpstr>
      <vt:lpstr>Cooper Black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Saebyeol Yu</cp:lastModifiedBy>
  <cp:revision>29</cp:revision>
  <dcterms:created xsi:type="dcterms:W3CDTF">2019-05-15T05:41:07Z</dcterms:created>
  <dcterms:modified xsi:type="dcterms:W3CDTF">2019-05-20T02:15:47Z</dcterms:modified>
</cp:coreProperties>
</file>